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6" r:id="rId1"/>
  </p:sldMasterIdLst>
  <p:notesMasterIdLst>
    <p:notesMasterId r:id="rId18"/>
  </p:notesMasterIdLst>
  <p:sldIdLst>
    <p:sldId id="256" r:id="rId2"/>
    <p:sldId id="257" r:id="rId3"/>
    <p:sldId id="258" r:id="rId4"/>
    <p:sldId id="261" r:id="rId5"/>
    <p:sldId id="276" r:id="rId6"/>
    <p:sldId id="259" r:id="rId7"/>
    <p:sldId id="277" r:id="rId8"/>
    <p:sldId id="260" r:id="rId9"/>
    <p:sldId id="278" r:id="rId10"/>
    <p:sldId id="270" r:id="rId11"/>
    <p:sldId id="279" r:id="rId12"/>
    <p:sldId id="280" r:id="rId13"/>
    <p:sldId id="281" r:id="rId14"/>
    <p:sldId id="282" r:id="rId15"/>
    <p:sldId id="283" r:id="rId16"/>
    <p:sldId id="273" r:id="rId17"/>
  </p:sldIdLst>
  <p:sldSz cx="18288000" cy="10287000"/>
  <p:notesSz cx="6858000" cy="9144000"/>
  <p:embeddedFontLst>
    <p:embeddedFont>
      <p:font typeface="Dela Gothic One" panose="020B0604020202020204" charset="-128"/>
      <p:regular r:id="rId19"/>
    </p:embeddedFont>
    <p:embeddedFont>
      <p:font typeface="Montserrat" panose="000005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6247" autoAdjust="0"/>
  </p:normalViewPr>
  <p:slideViewPr>
    <p:cSldViewPr snapToGrid="0">
      <p:cViewPr varScale="1">
        <p:scale>
          <a:sx n="73" d="100"/>
          <a:sy n="73" d="100"/>
        </p:scale>
        <p:origin x="594" y="5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pn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0" name="Google Shape;7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3" name="Google Shape;40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17408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6" name="Google Shape;28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67760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6" name="Google Shape;28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807197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69536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09767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8" name="Google Shape;448;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55960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82990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7267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ata Privacy Training Presentation" type="blank">
  <p:cSld name="BLANK">
    <p:bg>
      <p:bgPr>
        <a:solidFill>
          <a:schemeClr val="dk1"/>
        </a:solidFill>
        <a:effectLst/>
      </p:bgPr>
    </p:bg>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3"/>
          <p:cNvSpPr txBox="1">
            <a:spLocks noGrp="1"/>
          </p:cNvSpPr>
          <p:nvPr>
            <p:ph type="ctrTitle"/>
          </p:nvPr>
        </p:nvSpPr>
        <p:spPr>
          <a:xfrm>
            <a:off x="973875" y="659500"/>
            <a:ext cx="16257000" cy="1470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7200"/>
              <a:buNone/>
              <a:defRPr sz="7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 name="Google Shape;11;p3"/>
          <p:cNvSpPr txBox="1">
            <a:spLocks noGrp="1"/>
          </p:cNvSpPr>
          <p:nvPr>
            <p:ph type="subTitle" idx="1"/>
          </p:nvPr>
        </p:nvSpPr>
        <p:spPr>
          <a:xfrm>
            <a:off x="5486450" y="2390175"/>
            <a:ext cx="6770700" cy="700800"/>
          </a:xfrm>
          <a:prstGeom prst="rect">
            <a:avLst/>
          </a:prstGeom>
          <a:noFill/>
          <a:ln>
            <a:noFill/>
          </a:ln>
        </p:spPr>
        <p:txBody>
          <a:bodyPr spcFirstLastPara="1" wrap="square" lIns="91425" tIns="45700" rIns="91425" bIns="45700" anchor="t" anchorCtr="0">
            <a:normAutofit/>
          </a:bodyPr>
          <a:lstStyle>
            <a:lvl1pPr lvl="0">
              <a:spcBef>
                <a:spcPts val="640"/>
              </a:spcBef>
              <a:spcAft>
                <a:spcPts val="0"/>
              </a:spcAft>
              <a:buSzPts val="3200"/>
              <a:buNone/>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2" name="Google Shape;12;p3"/>
          <p:cNvSpPr/>
          <p:nvPr/>
        </p:nvSpPr>
        <p:spPr>
          <a:xfrm>
            <a:off x="-3273550" y="2542583"/>
            <a:ext cx="8572500" cy="8239125"/>
          </a:xfrm>
          <a:custGeom>
            <a:avLst/>
            <a:gdLst/>
            <a:ahLst/>
            <a:cxnLst/>
            <a:rect l="l" t="t" r="r" b="b"/>
            <a:pathLst>
              <a:path w="8572500" h="8239125" extrusionOk="0">
                <a:moveTo>
                  <a:pt x="0" y="0"/>
                </a:moveTo>
                <a:lnTo>
                  <a:pt x="8572500" y="0"/>
                </a:lnTo>
                <a:lnTo>
                  <a:pt x="8572500" y="8239125"/>
                </a:lnTo>
                <a:lnTo>
                  <a:pt x="0" y="8239125"/>
                </a:lnTo>
                <a:lnTo>
                  <a:pt x="0" y="0"/>
                </a:lnTo>
                <a:close/>
              </a:path>
            </a:pathLst>
          </a:custGeom>
          <a:blipFill rotWithShape="1">
            <a:blip r:embed="rId2">
              <a:alphaModFix/>
            </a:blip>
            <a:stretch>
              <a:fillRect r="-109"/>
            </a:stretch>
          </a:blipFill>
          <a:ln>
            <a:noFill/>
          </a:ln>
        </p:spPr>
      </p:sp>
      <p:sp>
        <p:nvSpPr>
          <p:cNvPr id="13" name="Google Shape;13;p3"/>
          <p:cNvSpPr/>
          <p:nvPr/>
        </p:nvSpPr>
        <p:spPr>
          <a:xfrm>
            <a:off x="12069880" y="4865740"/>
            <a:ext cx="10767347" cy="6446949"/>
          </a:xfrm>
          <a:custGeom>
            <a:avLst/>
            <a:gdLst/>
            <a:ahLst/>
            <a:cxnLst/>
            <a:rect l="l" t="t" r="r" b="b"/>
            <a:pathLst>
              <a:path w="10767347" h="6446949" extrusionOk="0">
                <a:moveTo>
                  <a:pt x="0" y="0"/>
                </a:moveTo>
                <a:lnTo>
                  <a:pt x="10767347" y="0"/>
                </a:lnTo>
                <a:lnTo>
                  <a:pt x="10767347" y="6446949"/>
                </a:lnTo>
                <a:lnTo>
                  <a:pt x="0" y="6446949"/>
                </a:lnTo>
                <a:lnTo>
                  <a:pt x="0" y="0"/>
                </a:lnTo>
                <a:close/>
              </a:path>
            </a:pathLst>
          </a:custGeom>
          <a:blipFill rotWithShape="1">
            <a:blip r:embed="rId3">
              <a:alphaModFix/>
            </a:blip>
            <a:stretch>
              <a:fillRect/>
            </a:stretch>
          </a:blipFill>
          <a:ln>
            <a:noFill/>
          </a:ln>
        </p:spPr>
      </p:sp>
      <p:sp>
        <p:nvSpPr>
          <p:cNvPr id="14" name="Google Shape;14;p3"/>
          <p:cNvSpPr/>
          <p:nvPr/>
        </p:nvSpPr>
        <p:spPr>
          <a:xfrm>
            <a:off x="-566134" y="5025929"/>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15" name="Google Shape;15;p3"/>
          <p:cNvSpPr/>
          <p:nvPr/>
        </p:nvSpPr>
        <p:spPr>
          <a:xfrm>
            <a:off x="12510895" y="7710737"/>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16" name="Google Shape;16;p3"/>
          <p:cNvSpPr/>
          <p:nvPr/>
        </p:nvSpPr>
        <p:spPr>
          <a:xfrm>
            <a:off x="136276" y="5637130"/>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5">
              <a:alphaModFix/>
            </a:blip>
            <a:stretch>
              <a:fillRect/>
            </a:stretch>
          </a:blipFill>
          <a:ln>
            <a:noFill/>
          </a:ln>
        </p:spPr>
      </p:sp>
      <p:sp>
        <p:nvSpPr>
          <p:cNvPr id="17" name="Google Shape;17;p3"/>
          <p:cNvSpPr/>
          <p:nvPr/>
        </p:nvSpPr>
        <p:spPr>
          <a:xfrm>
            <a:off x="13213304" y="8321937"/>
            <a:ext cx="5786510" cy="936363"/>
          </a:xfrm>
          <a:custGeom>
            <a:avLst/>
            <a:gdLst/>
            <a:ahLst/>
            <a:cxnLst/>
            <a:rect l="l" t="t" r="r" b="b"/>
            <a:pathLst>
              <a:path w="5786510" h="936363" extrusionOk="0">
                <a:moveTo>
                  <a:pt x="0" y="0"/>
                </a:moveTo>
                <a:lnTo>
                  <a:pt x="5786511" y="0"/>
                </a:lnTo>
                <a:lnTo>
                  <a:pt x="5786511" y="936363"/>
                </a:lnTo>
                <a:lnTo>
                  <a:pt x="0" y="936363"/>
                </a:lnTo>
                <a:lnTo>
                  <a:pt x="0" y="0"/>
                </a:lnTo>
                <a:close/>
              </a:path>
            </a:pathLst>
          </a:custGeom>
          <a:blipFill rotWithShape="1">
            <a:blip r:embed="rId5">
              <a:alphaModFix/>
            </a:blip>
            <a:stretch>
              <a:fillRect/>
            </a:stretch>
          </a:blip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1374800" y="787750"/>
            <a:ext cx="166296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4"/>
          <p:cNvSpPr txBox="1">
            <a:spLocks noGrp="1"/>
          </p:cNvSpPr>
          <p:nvPr>
            <p:ph type="body" idx="1"/>
          </p:nvPr>
        </p:nvSpPr>
        <p:spPr>
          <a:xfrm>
            <a:off x="1258725" y="2561250"/>
            <a:ext cx="8229600" cy="45261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 name="Google Shape;21;p4"/>
          <p:cNvSpPr/>
          <p:nvPr/>
        </p:nvSpPr>
        <p:spPr>
          <a:xfrm>
            <a:off x="11160104" y="2792569"/>
            <a:ext cx="9845270" cy="12703574"/>
          </a:xfrm>
          <a:custGeom>
            <a:avLst/>
            <a:gdLst/>
            <a:ahLst/>
            <a:cxnLst/>
            <a:rect l="l" t="t" r="r" b="b"/>
            <a:pathLst>
              <a:path w="9845270" h="12703574" extrusionOk="0">
                <a:moveTo>
                  <a:pt x="0" y="0"/>
                </a:moveTo>
                <a:lnTo>
                  <a:pt x="9845270" y="0"/>
                </a:lnTo>
                <a:lnTo>
                  <a:pt x="9845270" y="12703574"/>
                </a:lnTo>
                <a:lnTo>
                  <a:pt x="0" y="12703574"/>
                </a:lnTo>
                <a:lnTo>
                  <a:pt x="0" y="0"/>
                </a:lnTo>
                <a:close/>
              </a:path>
            </a:pathLst>
          </a:custGeom>
          <a:blipFill rotWithShape="1">
            <a:blip r:embed="rId2">
              <a:alphaModFix/>
            </a:blip>
            <a:stretch>
              <a:fillRect/>
            </a:stretch>
          </a:blipFill>
          <a:ln>
            <a:noFill/>
          </a:ln>
        </p:spPr>
      </p:sp>
      <p:sp>
        <p:nvSpPr>
          <p:cNvPr id="22" name="Google Shape;22;p4"/>
          <p:cNvSpPr/>
          <p:nvPr/>
        </p:nvSpPr>
        <p:spPr>
          <a:xfrm>
            <a:off x="13854144" y="3598338"/>
            <a:ext cx="7315200" cy="1545336"/>
          </a:xfrm>
          <a:custGeom>
            <a:avLst/>
            <a:gdLst/>
            <a:ahLst/>
            <a:cxnLst/>
            <a:rect l="l" t="t" r="r" b="b"/>
            <a:pathLst>
              <a:path w="7315200" h="1545336" extrusionOk="0">
                <a:moveTo>
                  <a:pt x="0" y="0"/>
                </a:moveTo>
                <a:lnTo>
                  <a:pt x="7315200" y="0"/>
                </a:lnTo>
                <a:lnTo>
                  <a:pt x="7315200" y="1545336"/>
                </a:lnTo>
                <a:lnTo>
                  <a:pt x="0" y="1545336"/>
                </a:lnTo>
                <a:lnTo>
                  <a:pt x="0" y="0"/>
                </a:lnTo>
                <a:close/>
              </a:path>
            </a:pathLst>
          </a:custGeom>
          <a:blipFill rotWithShape="1">
            <a:blip r:embed="rId3">
              <a:alphaModFix/>
            </a:blip>
            <a:stretch>
              <a:fillRect/>
            </a:stretch>
          </a:blipFill>
          <a:ln>
            <a:noFill/>
          </a:ln>
        </p:spPr>
      </p:sp>
      <p:sp>
        <p:nvSpPr>
          <p:cNvPr id="23" name="Google Shape;23;p4"/>
          <p:cNvSpPr/>
          <p:nvPr/>
        </p:nvSpPr>
        <p:spPr>
          <a:xfrm>
            <a:off x="12349259" y="4587998"/>
            <a:ext cx="4713606" cy="762747"/>
          </a:xfrm>
          <a:custGeom>
            <a:avLst/>
            <a:gdLst/>
            <a:ahLst/>
            <a:cxnLst/>
            <a:rect l="l" t="t" r="r" b="b"/>
            <a:pathLst>
              <a:path w="4713606" h="762747" extrusionOk="0">
                <a:moveTo>
                  <a:pt x="0" y="0"/>
                </a:moveTo>
                <a:lnTo>
                  <a:pt x="4713606" y="0"/>
                </a:lnTo>
                <a:lnTo>
                  <a:pt x="4713606" y="762747"/>
                </a:lnTo>
                <a:lnTo>
                  <a:pt x="0" y="762747"/>
                </a:lnTo>
                <a:lnTo>
                  <a:pt x="0" y="0"/>
                </a:lnTo>
                <a:close/>
              </a:path>
            </a:pathLst>
          </a:custGeom>
          <a:blipFill rotWithShape="1">
            <a:blip r:embed="rId4">
              <a:alphaModFix/>
            </a:blip>
            <a:stretch>
              <a:fillRect/>
            </a:stretch>
          </a:blipFill>
          <a:ln>
            <a:noFill/>
          </a:ln>
        </p:spPr>
      </p:sp>
      <p:sp>
        <p:nvSpPr>
          <p:cNvPr id="24" name="Google Shape;24;p4"/>
          <p:cNvSpPr/>
          <p:nvPr/>
        </p:nvSpPr>
        <p:spPr>
          <a:xfrm>
            <a:off x="-1939849" y="8802155"/>
            <a:ext cx="5637751" cy="912291"/>
          </a:xfrm>
          <a:custGeom>
            <a:avLst/>
            <a:gdLst/>
            <a:ahLst/>
            <a:cxnLst/>
            <a:rect l="l" t="t" r="r" b="b"/>
            <a:pathLst>
              <a:path w="5637751" h="912291" extrusionOk="0">
                <a:moveTo>
                  <a:pt x="0" y="0"/>
                </a:moveTo>
                <a:lnTo>
                  <a:pt x="5637751" y="0"/>
                </a:lnTo>
                <a:lnTo>
                  <a:pt x="5637751" y="912290"/>
                </a:lnTo>
                <a:lnTo>
                  <a:pt x="0" y="912290"/>
                </a:lnTo>
                <a:lnTo>
                  <a:pt x="0" y="0"/>
                </a:lnTo>
                <a:close/>
              </a:path>
            </a:pathLst>
          </a:custGeom>
          <a:blipFill rotWithShape="1">
            <a:blip r:embed="rId4">
              <a:alphaModFix/>
            </a:blip>
            <a:stretch>
              <a:fillRect/>
            </a:stretch>
          </a:blip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1383237" y="777425"/>
            <a:ext cx="15643500" cy="13620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7200"/>
              <a:buFont typeface="Calibri"/>
              <a:buNone/>
              <a:defRPr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5"/>
          <p:cNvSpPr txBox="1">
            <a:spLocks noGrp="1"/>
          </p:cNvSpPr>
          <p:nvPr>
            <p:ph type="body" idx="1"/>
          </p:nvPr>
        </p:nvSpPr>
        <p:spPr>
          <a:xfrm>
            <a:off x="1307013" y="4708438"/>
            <a:ext cx="7772400" cy="150030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SzPts val="2400"/>
              <a:buNone/>
              <a:defRPr sz="2400"/>
            </a:lvl1pPr>
            <a:lvl2pPr marL="914400" lvl="1" indent="-228600" algn="l">
              <a:spcBef>
                <a:spcPts val="360"/>
              </a:spcBef>
              <a:spcAft>
                <a:spcPts val="0"/>
              </a:spcAft>
              <a:buSzPts val="2400"/>
              <a:buNone/>
              <a:defRPr sz="2400"/>
            </a:lvl2pPr>
            <a:lvl3pPr marL="1371600" lvl="2" indent="-228600" algn="l">
              <a:spcBef>
                <a:spcPts val="320"/>
              </a:spcBef>
              <a:spcAft>
                <a:spcPts val="0"/>
              </a:spcAft>
              <a:buSzPts val="2400"/>
              <a:buNone/>
              <a:defRPr/>
            </a:lvl3pPr>
            <a:lvl4pPr marL="1828800" lvl="3" indent="-228600" algn="l">
              <a:spcBef>
                <a:spcPts val="280"/>
              </a:spcBef>
              <a:spcAft>
                <a:spcPts val="0"/>
              </a:spcAft>
              <a:buSzPts val="2400"/>
              <a:buNone/>
              <a:defRPr sz="2400"/>
            </a:lvl4pPr>
            <a:lvl5pPr marL="2286000" lvl="4" indent="-228600" algn="l">
              <a:spcBef>
                <a:spcPts val="280"/>
              </a:spcBef>
              <a:spcAft>
                <a:spcPts val="0"/>
              </a:spcAft>
              <a:buSzPts val="2400"/>
              <a:buNone/>
              <a:defRPr sz="2400"/>
            </a:lvl5pPr>
            <a:lvl6pPr marL="2743200" lvl="5" indent="-228600" algn="l">
              <a:spcBef>
                <a:spcPts val="280"/>
              </a:spcBef>
              <a:spcAft>
                <a:spcPts val="0"/>
              </a:spcAft>
              <a:buSzPts val="2400"/>
              <a:buNone/>
              <a:defRPr sz="2400"/>
            </a:lvl6pPr>
            <a:lvl7pPr marL="3200400" lvl="6" indent="-228600" algn="l">
              <a:spcBef>
                <a:spcPts val="280"/>
              </a:spcBef>
              <a:spcAft>
                <a:spcPts val="0"/>
              </a:spcAft>
              <a:buSzPts val="2400"/>
              <a:buNone/>
              <a:defRPr sz="2400"/>
            </a:lvl7pPr>
            <a:lvl8pPr marL="3657600" lvl="7" indent="-228600" algn="l">
              <a:spcBef>
                <a:spcPts val="280"/>
              </a:spcBef>
              <a:spcAft>
                <a:spcPts val="0"/>
              </a:spcAft>
              <a:buSzPts val="2400"/>
              <a:buNone/>
              <a:defRPr sz="2400"/>
            </a:lvl8pPr>
            <a:lvl9pPr marL="4114800" lvl="8" indent="-228600" algn="l">
              <a:spcBef>
                <a:spcPts val="280"/>
              </a:spcBef>
              <a:spcAft>
                <a:spcPts val="0"/>
              </a:spcAft>
              <a:buSzPts val="2400"/>
              <a:buNone/>
              <a:defRPr sz="2400"/>
            </a:lvl9pPr>
          </a:lstStyle>
          <a:p>
            <a:endParaRPr/>
          </a:p>
        </p:txBody>
      </p:sp>
      <p:sp>
        <p:nvSpPr>
          <p:cNvPr id="28" name="Google Shape;28;p5"/>
          <p:cNvSpPr/>
          <p:nvPr/>
        </p:nvSpPr>
        <p:spPr>
          <a:xfrm rot="2839866">
            <a:off x="10450855" y="3052361"/>
            <a:ext cx="10008307" cy="12927861"/>
          </a:xfrm>
          <a:custGeom>
            <a:avLst/>
            <a:gdLst/>
            <a:ahLst/>
            <a:cxnLst/>
            <a:rect l="l" t="t" r="r" b="b"/>
            <a:pathLst>
              <a:path w="10012156" h="12932833" extrusionOk="0">
                <a:moveTo>
                  <a:pt x="0" y="0"/>
                </a:moveTo>
                <a:lnTo>
                  <a:pt x="10012156" y="0"/>
                </a:lnTo>
                <a:lnTo>
                  <a:pt x="10012156" y="12932833"/>
                </a:lnTo>
                <a:lnTo>
                  <a:pt x="0" y="12932833"/>
                </a:lnTo>
                <a:lnTo>
                  <a:pt x="0" y="0"/>
                </a:lnTo>
                <a:close/>
              </a:path>
            </a:pathLst>
          </a:custGeom>
          <a:blipFill rotWithShape="1">
            <a:blip r:embed="rId2">
              <a:alphaModFix/>
            </a:blip>
            <a:stretch>
              <a:fillRect l="-279" t="-729" r="-549"/>
            </a:stretch>
          </a:blipFill>
          <a:ln>
            <a:noFill/>
          </a:ln>
        </p:spPr>
      </p:sp>
      <p:sp>
        <p:nvSpPr>
          <p:cNvPr id="29" name="Google Shape;29;p5"/>
          <p:cNvSpPr/>
          <p:nvPr/>
        </p:nvSpPr>
        <p:spPr>
          <a:xfrm>
            <a:off x="13234713" y="6595748"/>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30" name="Google Shape;30;p5"/>
          <p:cNvSpPr/>
          <p:nvPr/>
        </p:nvSpPr>
        <p:spPr>
          <a:xfrm>
            <a:off x="13163206" y="8262967"/>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4">
              <a:alphaModFix/>
            </a:blip>
            <a:stretch>
              <a:fillRect/>
            </a:stretch>
          </a:blip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6"/>
          <p:cNvSpPr/>
          <p:nvPr/>
        </p:nvSpPr>
        <p:spPr>
          <a:xfrm>
            <a:off x="-4507375" y="2161833"/>
            <a:ext cx="8572500" cy="8239125"/>
          </a:xfrm>
          <a:custGeom>
            <a:avLst/>
            <a:gdLst/>
            <a:ahLst/>
            <a:cxnLst/>
            <a:rect l="l" t="t" r="r" b="b"/>
            <a:pathLst>
              <a:path w="8572500" h="8239125" extrusionOk="0">
                <a:moveTo>
                  <a:pt x="0" y="0"/>
                </a:moveTo>
                <a:lnTo>
                  <a:pt x="8572500" y="0"/>
                </a:lnTo>
                <a:lnTo>
                  <a:pt x="8572500" y="8239125"/>
                </a:lnTo>
                <a:lnTo>
                  <a:pt x="0" y="8239125"/>
                </a:lnTo>
                <a:lnTo>
                  <a:pt x="0" y="0"/>
                </a:lnTo>
                <a:close/>
              </a:path>
            </a:pathLst>
          </a:custGeom>
          <a:blipFill rotWithShape="1">
            <a:blip r:embed="rId2">
              <a:alphaModFix/>
            </a:blip>
            <a:stretch>
              <a:fillRect r="-109"/>
            </a:stretch>
          </a:blipFill>
          <a:ln>
            <a:noFill/>
          </a:ln>
        </p:spPr>
      </p:sp>
      <p:sp>
        <p:nvSpPr>
          <p:cNvPr id="33" name="Google Shape;33;p6"/>
          <p:cNvSpPr/>
          <p:nvPr/>
        </p:nvSpPr>
        <p:spPr>
          <a:xfrm>
            <a:off x="12069880" y="6035440"/>
            <a:ext cx="10767347" cy="6446949"/>
          </a:xfrm>
          <a:custGeom>
            <a:avLst/>
            <a:gdLst/>
            <a:ahLst/>
            <a:cxnLst/>
            <a:rect l="l" t="t" r="r" b="b"/>
            <a:pathLst>
              <a:path w="10767347" h="6446949" extrusionOk="0">
                <a:moveTo>
                  <a:pt x="0" y="0"/>
                </a:moveTo>
                <a:lnTo>
                  <a:pt x="10767347" y="0"/>
                </a:lnTo>
                <a:lnTo>
                  <a:pt x="10767347" y="6446949"/>
                </a:lnTo>
                <a:lnTo>
                  <a:pt x="0" y="6446949"/>
                </a:lnTo>
                <a:lnTo>
                  <a:pt x="0" y="0"/>
                </a:lnTo>
                <a:close/>
              </a:path>
            </a:pathLst>
          </a:custGeom>
          <a:blipFill rotWithShape="1">
            <a:blip r:embed="rId3">
              <a:alphaModFix/>
            </a:blip>
            <a:stretch>
              <a:fillRect/>
            </a:stretch>
          </a:blipFill>
          <a:ln>
            <a:noFill/>
          </a:ln>
        </p:spPr>
      </p:sp>
      <p:sp>
        <p:nvSpPr>
          <p:cNvPr id="34" name="Google Shape;34;p6"/>
          <p:cNvSpPr/>
          <p:nvPr/>
        </p:nvSpPr>
        <p:spPr>
          <a:xfrm>
            <a:off x="-1623684" y="8016329"/>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35" name="Google Shape;35;p6"/>
          <p:cNvSpPr/>
          <p:nvPr/>
        </p:nvSpPr>
        <p:spPr>
          <a:xfrm>
            <a:off x="12510895" y="7710737"/>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36" name="Google Shape;36;p6"/>
          <p:cNvSpPr/>
          <p:nvPr/>
        </p:nvSpPr>
        <p:spPr>
          <a:xfrm>
            <a:off x="-921274" y="8627530"/>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5">
              <a:alphaModFix/>
            </a:blip>
            <a:stretch>
              <a:fillRect/>
            </a:stretch>
          </a:blipFill>
          <a:ln>
            <a:noFill/>
          </a:ln>
        </p:spPr>
      </p:sp>
      <p:sp>
        <p:nvSpPr>
          <p:cNvPr id="37" name="Google Shape;37;p6"/>
          <p:cNvSpPr/>
          <p:nvPr/>
        </p:nvSpPr>
        <p:spPr>
          <a:xfrm>
            <a:off x="13213304" y="8321937"/>
            <a:ext cx="5786510" cy="936363"/>
          </a:xfrm>
          <a:custGeom>
            <a:avLst/>
            <a:gdLst/>
            <a:ahLst/>
            <a:cxnLst/>
            <a:rect l="l" t="t" r="r" b="b"/>
            <a:pathLst>
              <a:path w="5786510" h="936363" extrusionOk="0">
                <a:moveTo>
                  <a:pt x="0" y="0"/>
                </a:moveTo>
                <a:lnTo>
                  <a:pt x="5786511" y="0"/>
                </a:lnTo>
                <a:lnTo>
                  <a:pt x="5786511" y="936363"/>
                </a:lnTo>
                <a:lnTo>
                  <a:pt x="0" y="936363"/>
                </a:lnTo>
                <a:lnTo>
                  <a:pt x="0" y="0"/>
                </a:lnTo>
                <a:close/>
              </a:path>
            </a:pathLst>
          </a:custGeom>
          <a:blipFill rotWithShape="1">
            <a:blip r:embed="rId5">
              <a:alphaModFix/>
            </a:blip>
            <a:stretch>
              <a:fillRect/>
            </a:stretch>
          </a:blipFill>
          <a:ln>
            <a:noFill/>
          </a:ln>
        </p:spPr>
      </p:sp>
      <p:sp>
        <p:nvSpPr>
          <p:cNvPr id="38" name="Google Shape;38;p6"/>
          <p:cNvSpPr txBox="1">
            <a:spLocks noGrp="1"/>
          </p:cNvSpPr>
          <p:nvPr>
            <p:ph type="title"/>
          </p:nvPr>
        </p:nvSpPr>
        <p:spPr>
          <a:xfrm>
            <a:off x="795450" y="810900"/>
            <a:ext cx="167604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3835625" y="2668075"/>
            <a:ext cx="5210700" cy="4526100"/>
          </a:xfrm>
          <a:prstGeom prst="rect">
            <a:avLst/>
          </a:prstGeom>
          <a:noFill/>
          <a:ln>
            <a:noFill/>
          </a:ln>
        </p:spPr>
        <p:txBody>
          <a:bodyPr spcFirstLastPara="1" wrap="square" lIns="91425" tIns="45700" rIns="91425" bIns="45700" anchor="t" anchorCtr="0">
            <a:normAutofit/>
          </a:bodyPr>
          <a:lstStyle>
            <a:lvl1pPr marL="457200" lvl="0" indent="-381000" algn="l">
              <a:spcBef>
                <a:spcPts val="560"/>
              </a:spcBef>
              <a:spcAft>
                <a:spcPts val="0"/>
              </a:spcAft>
              <a:buClr>
                <a:schemeClr val="dk1"/>
              </a:buClr>
              <a:buSzPts val="2400"/>
              <a:buChar char="•"/>
              <a:defRPr sz="2400"/>
            </a:lvl1pPr>
            <a:lvl2pPr marL="914400" lvl="1" indent="-381000" algn="l">
              <a:spcBef>
                <a:spcPts val="48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a:lvl3pPr>
            <a:lvl4pPr marL="1828800" lvl="3" indent="-381000" algn="l">
              <a:spcBef>
                <a:spcPts val="360"/>
              </a:spcBef>
              <a:spcAft>
                <a:spcPts val="0"/>
              </a:spcAft>
              <a:buClr>
                <a:schemeClr val="dk1"/>
              </a:buClr>
              <a:buSzPts val="2400"/>
              <a:buChar char="–"/>
              <a:defRPr sz="2400"/>
            </a:lvl4pPr>
            <a:lvl5pPr marL="2286000" lvl="4" indent="-381000" algn="l">
              <a:spcBef>
                <a:spcPts val="360"/>
              </a:spcBef>
              <a:spcAft>
                <a:spcPts val="0"/>
              </a:spcAft>
              <a:buClr>
                <a:schemeClr val="dk1"/>
              </a:buClr>
              <a:buSzPts val="2400"/>
              <a:buChar char="»"/>
              <a:defRPr sz="2400"/>
            </a:lvl5pPr>
            <a:lvl6pPr marL="2743200" lvl="5" indent="-381000" algn="l">
              <a:spcBef>
                <a:spcPts val="360"/>
              </a:spcBef>
              <a:spcAft>
                <a:spcPts val="0"/>
              </a:spcAft>
              <a:buClr>
                <a:schemeClr val="dk1"/>
              </a:buClr>
              <a:buSzPts val="2400"/>
              <a:buChar char="•"/>
              <a:defRPr sz="2400"/>
            </a:lvl6pPr>
            <a:lvl7pPr marL="3200400" lvl="6" indent="-381000" algn="l">
              <a:spcBef>
                <a:spcPts val="360"/>
              </a:spcBef>
              <a:spcAft>
                <a:spcPts val="0"/>
              </a:spcAft>
              <a:buClr>
                <a:schemeClr val="dk1"/>
              </a:buClr>
              <a:buSzPts val="2400"/>
              <a:buChar char="•"/>
              <a:defRPr sz="2400"/>
            </a:lvl7pPr>
            <a:lvl8pPr marL="3657600" lvl="7" indent="-381000" algn="l">
              <a:spcBef>
                <a:spcPts val="360"/>
              </a:spcBef>
              <a:spcAft>
                <a:spcPts val="0"/>
              </a:spcAft>
              <a:buClr>
                <a:schemeClr val="dk1"/>
              </a:buClr>
              <a:buSzPts val="2400"/>
              <a:buChar char="•"/>
              <a:defRPr sz="2400"/>
            </a:lvl8pPr>
            <a:lvl9pPr marL="4114800" lvl="8" indent="-381000" algn="l">
              <a:spcBef>
                <a:spcPts val="360"/>
              </a:spcBef>
              <a:spcAft>
                <a:spcPts val="0"/>
              </a:spcAft>
              <a:buClr>
                <a:schemeClr val="dk1"/>
              </a:buClr>
              <a:buSzPts val="2400"/>
              <a:buChar char="•"/>
              <a:defRPr sz="2400"/>
            </a:lvl9pPr>
          </a:lstStyle>
          <a:p>
            <a:endParaRPr/>
          </a:p>
        </p:txBody>
      </p:sp>
      <p:sp>
        <p:nvSpPr>
          <p:cNvPr id="40" name="Google Shape;40;p6"/>
          <p:cNvSpPr txBox="1">
            <a:spLocks noGrp="1"/>
          </p:cNvSpPr>
          <p:nvPr>
            <p:ph type="body" idx="2"/>
          </p:nvPr>
        </p:nvSpPr>
        <p:spPr>
          <a:xfrm>
            <a:off x="9198825" y="2668075"/>
            <a:ext cx="5917200" cy="4526100"/>
          </a:xfrm>
          <a:prstGeom prst="rect">
            <a:avLst/>
          </a:prstGeom>
          <a:noFill/>
          <a:ln>
            <a:noFill/>
          </a:ln>
        </p:spPr>
        <p:txBody>
          <a:bodyPr spcFirstLastPara="1" wrap="square" lIns="91425" tIns="45700" rIns="91425" bIns="45700" anchor="t" anchorCtr="0">
            <a:normAutofit/>
          </a:bodyPr>
          <a:lstStyle>
            <a:lvl1pPr marL="457200" lvl="0" indent="-381000" algn="l">
              <a:spcBef>
                <a:spcPts val="560"/>
              </a:spcBef>
              <a:spcAft>
                <a:spcPts val="0"/>
              </a:spcAft>
              <a:buClr>
                <a:schemeClr val="dk1"/>
              </a:buClr>
              <a:buSzPts val="2400"/>
              <a:buChar char="•"/>
              <a:defRPr sz="2400"/>
            </a:lvl1pPr>
            <a:lvl2pPr marL="914400" lvl="1" indent="-381000" algn="l">
              <a:spcBef>
                <a:spcPts val="48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a:lvl3pPr>
            <a:lvl4pPr marL="1828800" lvl="3" indent="-381000" algn="l">
              <a:spcBef>
                <a:spcPts val="360"/>
              </a:spcBef>
              <a:spcAft>
                <a:spcPts val="0"/>
              </a:spcAft>
              <a:buClr>
                <a:schemeClr val="dk1"/>
              </a:buClr>
              <a:buSzPts val="2400"/>
              <a:buChar char="–"/>
              <a:defRPr sz="2400"/>
            </a:lvl4pPr>
            <a:lvl5pPr marL="2286000" lvl="4" indent="-381000" algn="l">
              <a:spcBef>
                <a:spcPts val="360"/>
              </a:spcBef>
              <a:spcAft>
                <a:spcPts val="0"/>
              </a:spcAft>
              <a:buClr>
                <a:schemeClr val="dk1"/>
              </a:buClr>
              <a:buSzPts val="2400"/>
              <a:buChar char="»"/>
              <a:defRPr sz="2400"/>
            </a:lvl5pPr>
            <a:lvl6pPr marL="2743200" lvl="5" indent="-381000" algn="l">
              <a:spcBef>
                <a:spcPts val="360"/>
              </a:spcBef>
              <a:spcAft>
                <a:spcPts val="0"/>
              </a:spcAft>
              <a:buClr>
                <a:schemeClr val="dk1"/>
              </a:buClr>
              <a:buSzPts val="2400"/>
              <a:buChar char="•"/>
              <a:defRPr sz="2400"/>
            </a:lvl6pPr>
            <a:lvl7pPr marL="3200400" lvl="6" indent="-381000" algn="l">
              <a:spcBef>
                <a:spcPts val="360"/>
              </a:spcBef>
              <a:spcAft>
                <a:spcPts val="0"/>
              </a:spcAft>
              <a:buClr>
                <a:schemeClr val="dk1"/>
              </a:buClr>
              <a:buSzPts val="2400"/>
              <a:buChar char="•"/>
              <a:defRPr sz="2400"/>
            </a:lvl7pPr>
            <a:lvl8pPr marL="3657600" lvl="7" indent="-381000" algn="l">
              <a:spcBef>
                <a:spcPts val="360"/>
              </a:spcBef>
              <a:spcAft>
                <a:spcPts val="0"/>
              </a:spcAft>
              <a:buClr>
                <a:schemeClr val="dk1"/>
              </a:buClr>
              <a:buSzPts val="2400"/>
              <a:buChar char="•"/>
              <a:defRPr sz="2400"/>
            </a:lvl8pPr>
            <a:lvl9pPr marL="4114800" lvl="8" indent="-381000" algn="l">
              <a:spcBef>
                <a:spcPts val="360"/>
              </a:spcBef>
              <a:spcAft>
                <a:spcPts val="0"/>
              </a:spcAft>
              <a:buClr>
                <a:schemeClr val="dk1"/>
              </a:buClr>
              <a:buSzPts val="2400"/>
              <a:buChar char="•"/>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7"/>
          <p:cNvSpPr/>
          <p:nvPr/>
        </p:nvSpPr>
        <p:spPr>
          <a:xfrm>
            <a:off x="-4215611" y="3754260"/>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2">
              <a:alphaModFix/>
            </a:blip>
            <a:stretch>
              <a:fillRect/>
            </a:stretch>
          </a:blipFill>
          <a:ln>
            <a:noFill/>
          </a:ln>
        </p:spPr>
      </p:sp>
      <p:sp>
        <p:nvSpPr>
          <p:cNvPr id="43" name="Google Shape;43;p7"/>
          <p:cNvSpPr/>
          <p:nvPr/>
        </p:nvSpPr>
        <p:spPr>
          <a:xfrm rot="-842175">
            <a:off x="13752995" y="-3701347"/>
            <a:ext cx="9200334" cy="10239284"/>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3">
              <a:alphaModFix/>
            </a:blip>
            <a:stretch>
              <a:fillRect t="-479" b="-479"/>
            </a:stretch>
          </a:blipFill>
          <a:ln>
            <a:noFill/>
          </a:ln>
        </p:spPr>
      </p:sp>
      <p:sp>
        <p:nvSpPr>
          <p:cNvPr id="44" name="Google Shape;44;p7"/>
          <p:cNvSpPr/>
          <p:nvPr/>
        </p:nvSpPr>
        <p:spPr>
          <a:xfrm>
            <a:off x="-1643590" y="502297"/>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4">
              <a:alphaModFix/>
            </a:blip>
            <a:stretch>
              <a:fillRect/>
            </a:stretch>
          </a:blipFill>
          <a:ln>
            <a:noFill/>
          </a:ln>
        </p:spPr>
      </p:sp>
      <p:sp>
        <p:nvSpPr>
          <p:cNvPr id="45" name="Google Shape;45;p7"/>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4">
              <a:alphaModFix/>
            </a:blip>
            <a:stretch>
              <a:fillRect/>
            </a:stretch>
          </a:blipFill>
          <a:ln>
            <a:noFill/>
          </a:ln>
        </p:spPr>
      </p:sp>
      <p:sp>
        <p:nvSpPr>
          <p:cNvPr id="46" name="Google Shape;46;p7"/>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5">
              <a:alphaModFix/>
            </a:blip>
            <a:stretch>
              <a:fillRect/>
            </a:stretch>
          </a:blipFill>
          <a:ln>
            <a:noFill/>
          </a:ln>
        </p:spPr>
      </p:sp>
      <p:sp>
        <p:nvSpPr>
          <p:cNvPr id="47" name="Google Shape;47;p7"/>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5">
              <a:alphaModFix/>
            </a:blip>
            <a:stretch>
              <a:fillRect/>
            </a:stretch>
          </a:blipFill>
          <a:ln>
            <a:noFill/>
          </a:ln>
        </p:spPr>
      </p:sp>
      <p:sp>
        <p:nvSpPr>
          <p:cNvPr id="48" name="Google Shape;48;p7"/>
          <p:cNvSpPr txBox="1">
            <a:spLocks noGrp="1"/>
          </p:cNvSpPr>
          <p:nvPr>
            <p:ph type="title"/>
          </p:nvPr>
        </p:nvSpPr>
        <p:spPr>
          <a:xfrm>
            <a:off x="801525" y="795225"/>
            <a:ext cx="16645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body" idx="1"/>
          </p:nvPr>
        </p:nvSpPr>
        <p:spPr>
          <a:xfrm>
            <a:off x="3894000" y="2458200"/>
            <a:ext cx="48159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SzPts val="2400"/>
              <a:buChar char="•"/>
              <a:defRPr sz="2400"/>
            </a:lvl1pPr>
            <a:lvl2pPr marL="914400" lvl="1" indent="-381000" algn="l">
              <a:spcBef>
                <a:spcPts val="400"/>
              </a:spcBef>
              <a:spcAft>
                <a:spcPts val="0"/>
              </a:spcAft>
              <a:buSzPts val="2400"/>
              <a:buChar char="–"/>
              <a:defRPr sz="2400"/>
            </a:lvl2pPr>
            <a:lvl3pPr marL="1371600" lvl="2" indent="-381000" algn="l">
              <a:spcBef>
                <a:spcPts val="360"/>
              </a:spcBef>
              <a:spcAft>
                <a:spcPts val="0"/>
              </a:spcAft>
              <a:buSzPts val="2400"/>
              <a:buChar char="•"/>
              <a:defRPr/>
            </a:lvl3pPr>
            <a:lvl4pPr marL="1828800" lvl="3" indent="-381000" algn="l">
              <a:spcBef>
                <a:spcPts val="320"/>
              </a:spcBef>
              <a:spcAft>
                <a:spcPts val="0"/>
              </a:spcAft>
              <a:buSzPts val="2400"/>
              <a:buChar char="–"/>
              <a:defRPr sz="2400"/>
            </a:lvl4pPr>
            <a:lvl5pPr marL="2286000" lvl="4" indent="-381000" algn="l">
              <a:spcBef>
                <a:spcPts val="320"/>
              </a:spcBef>
              <a:spcAft>
                <a:spcPts val="0"/>
              </a:spcAft>
              <a:buSzPts val="2400"/>
              <a:buChar char="»"/>
              <a:defRPr sz="2400"/>
            </a:lvl5pPr>
            <a:lvl6pPr marL="2743200" lvl="5" indent="-381000" algn="l">
              <a:spcBef>
                <a:spcPts val="320"/>
              </a:spcBef>
              <a:spcAft>
                <a:spcPts val="0"/>
              </a:spcAft>
              <a:buSzPts val="2400"/>
              <a:buChar char="•"/>
              <a:defRPr sz="2400"/>
            </a:lvl6pPr>
            <a:lvl7pPr marL="3200400" lvl="6" indent="-381000" algn="l">
              <a:spcBef>
                <a:spcPts val="320"/>
              </a:spcBef>
              <a:spcAft>
                <a:spcPts val="0"/>
              </a:spcAft>
              <a:buSzPts val="2400"/>
              <a:buChar char="•"/>
              <a:defRPr sz="2400"/>
            </a:lvl7pPr>
            <a:lvl8pPr marL="3657600" lvl="7" indent="-381000" algn="l">
              <a:spcBef>
                <a:spcPts val="320"/>
              </a:spcBef>
              <a:spcAft>
                <a:spcPts val="0"/>
              </a:spcAft>
              <a:buSzPts val="2400"/>
              <a:buChar char="•"/>
              <a:defRPr sz="2400"/>
            </a:lvl8pPr>
            <a:lvl9pPr marL="4114800" lvl="8" indent="-381000" algn="l">
              <a:spcBef>
                <a:spcPts val="320"/>
              </a:spcBef>
              <a:spcAft>
                <a:spcPts val="0"/>
              </a:spcAft>
              <a:buSzPts val="2400"/>
              <a:buChar char="•"/>
              <a:defRPr sz="2400"/>
            </a:lvl9pPr>
          </a:lstStyle>
          <a:p>
            <a:endParaRPr/>
          </a:p>
        </p:txBody>
      </p:sp>
      <p:sp>
        <p:nvSpPr>
          <p:cNvPr id="50" name="Google Shape;50;p7"/>
          <p:cNvSpPr txBox="1">
            <a:spLocks noGrp="1"/>
          </p:cNvSpPr>
          <p:nvPr>
            <p:ph type="body" idx="2"/>
          </p:nvPr>
        </p:nvSpPr>
        <p:spPr>
          <a:xfrm>
            <a:off x="8885960" y="2458200"/>
            <a:ext cx="48180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SzPts val="2400"/>
              <a:buChar char="•"/>
              <a:defRPr sz="2400"/>
            </a:lvl1pPr>
            <a:lvl2pPr marL="914400" lvl="1" indent="-381000" algn="l">
              <a:spcBef>
                <a:spcPts val="400"/>
              </a:spcBef>
              <a:spcAft>
                <a:spcPts val="0"/>
              </a:spcAft>
              <a:buSzPts val="2400"/>
              <a:buChar char="–"/>
              <a:defRPr sz="2400"/>
            </a:lvl2pPr>
            <a:lvl3pPr marL="1371600" lvl="2" indent="-381000" algn="l">
              <a:spcBef>
                <a:spcPts val="360"/>
              </a:spcBef>
              <a:spcAft>
                <a:spcPts val="0"/>
              </a:spcAft>
              <a:buSzPts val="2400"/>
              <a:buChar char="•"/>
              <a:defRPr/>
            </a:lvl3pPr>
            <a:lvl4pPr marL="1828800" lvl="3" indent="-381000" algn="l">
              <a:spcBef>
                <a:spcPts val="320"/>
              </a:spcBef>
              <a:spcAft>
                <a:spcPts val="0"/>
              </a:spcAft>
              <a:buSzPts val="2400"/>
              <a:buChar char="–"/>
              <a:defRPr sz="2400"/>
            </a:lvl4pPr>
            <a:lvl5pPr marL="2286000" lvl="4" indent="-381000" algn="l">
              <a:spcBef>
                <a:spcPts val="320"/>
              </a:spcBef>
              <a:spcAft>
                <a:spcPts val="0"/>
              </a:spcAft>
              <a:buSzPts val="2400"/>
              <a:buChar char="»"/>
              <a:defRPr sz="2400"/>
            </a:lvl5pPr>
            <a:lvl6pPr marL="2743200" lvl="5" indent="-381000" algn="l">
              <a:spcBef>
                <a:spcPts val="320"/>
              </a:spcBef>
              <a:spcAft>
                <a:spcPts val="0"/>
              </a:spcAft>
              <a:buSzPts val="2400"/>
              <a:buChar char="•"/>
              <a:defRPr sz="2400"/>
            </a:lvl6pPr>
            <a:lvl7pPr marL="3200400" lvl="6" indent="-381000" algn="l">
              <a:spcBef>
                <a:spcPts val="320"/>
              </a:spcBef>
              <a:spcAft>
                <a:spcPts val="0"/>
              </a:spcAft>
              <a:buSzPts val="2400"/>
              <a:buChar char="•"/>
              <a:defRPr sz="2400"/>
            </a:lvl7pPr>
            <a:lvl8pPr marL="3657600" lvl="7" indent="-381000" algn="l">
              <a:spcBef>
                <a:spcPts val="320"/>
              </a:spcBef>
              <a:spcAft>
                <a:spcPts val="0"/>
              </a:spcAft>
              <a:buSzPts val="2400"/>
              <a:buChar char="•"/>
              <a:defRPr sz="2400"/>
            </a:lvl8pPr>
            <a:lvl9pPr marL="4114800" lvl="8" indent="-381000" algn="l">
              <a:spcBef>
                <a:spcPts val="320"/>
              </a:spcBef>
              <a:spcAft>
                <a:spcPts val="0"/>
              </a:spcAft>
              <a:buSzPts val="2400"/>
              <a:buChar char="•"/>
              <a:defRPr sz="2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8"/>
          <p:cNvSpPr/>
          <p:nvPr/>
        </p:nvSpPr>
        <p:spPr>
          <a:xfrm>
            <a:off x="4106687" y="267838"/>
            <a:ext cx="11139898" cy="8229600"/>
          </a:xfrm>
          <a:custGeom>
            <a:avLst/>
            <a:gdLst/>
            <a:ahLst/>
            <a:cxnLst/>
            <a:rect l="l" t="t" r="r" b="b"/>
            <a:pathLst>
              <a:path w="11139898" h="8229600" extrusionOk="0">
                <a:moveTo>
                  <a:pt x="0" y="0"/>
                </a:moveTo>
                <a:lnTo>
                  <a:pt x="11139899" y="0"/>
                </a:lnTo>
                <a:lnTo>
                  <a:pt x="11139899" y="8229600"/>
                </a:lnTo>
                <a:lnTo>
                  <a:pt x="0" y="8229600"/>
                </a:lnTo>
                <a:lnTo>
                  <a:pt x="0" y="0"/>
                </a:lnTo>
                <a:close/>
              </a:path>
            </a:pathLst>
          </a:custGeom>
          <a:blipFill rotWithShape="1">
            <a:blip r:embed="rId2">
              <a:alphaModFix/>
            </a:blip>
            <a:stretch>
              <a:fillRect/>
            </a:stretch>
          </a:blipFill>
          <a:ln>
            <a:noFill/>
          </a:ln>
        </p:spPr>
      </p:sp>
      <p:sp>
        <p:nvSpPr>
          <p:cNvPr id="53" name="Google Shape;53;p8"/>
          <p:cNvSpPr txBox="1">
            <a:spLocks noGrp="1"/>
          </p:cNvSpPr>
          <p:nvPr>
            <p:ph type="title"/>
          </p:nvPr>
        </p:nvSpPr>
        <p:spPr>
          <a:xfrm>
            <a:off x="3786225" y="3811150"/>
            <a:ext cx="108612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8"/>
          <p:cNvSpPr/>
          <p:nvPr/>
        </p:nvSpPr>
        <p:spPr>
          <a:xfrm>
            <a:off x="14366045" y="8035900"/>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55" name="Google Shape;55;p8"/>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56" name="Google Shape;56;p8"/>
          <p:cNvSpPr/>
          <p:nvPr/>
        </p:nvSpPr>
        <p:spPr>
          <a:xfrm>
            <a:off x="991018" y="8910742"/>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4">
              <a:alphaModFix/>
            </a:blip>
            <a:stretch>
              <a:fillRect/>
            </a:stretch>
          </a:blipFill>
          <a:ln>
            <a:noFill/>
          </a:ln>
        </p:spPr>
      </p:sp>
      <p:sp>
        <p:nvSpPr>
          <p:cNvPr id="57" name="Google Shape;57;p8"/>
          <p:cNvSpPr/>
          <p:nvPr/>
        </p:nvSpPr>
        <p:spPr>
          <a:xfrm>
            <a:off x="-2011923" y="8399025"/>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4">
              <a:alphaModFix/>
            </a:blip>
            <a:stretch>
              <a:fillRect/>
            </a:stretch>
          </a:blip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8"/>
        <p:cNvGrpSpPr/>
        <p:nvPr/>
      </p:nvGrpSpPr>
      <p:grpSpPr>
        <a:xfrm>
          <a:off x="0" y="0"/>
          <a:ext cx="0" cy="0"/>
          <a:chOff x="0" y="0"/>
          <a:chExt cx="0" cy="0"/>
        </a:xfrm>
      </p:grpSpPr>
      <p:sp>
        <p:nvSpPr>
          <p:cNvPr id="59" name="Google Shape;59;p9"/>
          <p:cNvSpPr/>
          <p:nvPr/>
        </p:nvSpPr>
        <p:spPr>
          <a:xfrm>
            <a:off x="8659629" y="6557597"/>
            <a:ext cx="11926297" cy="7140870"/>
          </a:xfrm>
          <a:custGeom>
            <a:avLst/>
            <a:gdLst/>
            <a:ahLst/>
            <a:cxnLst/>
            <a:rect l="l" t="t" r="r" b="b"/>
            <a:pathLst>
              <a:path w="11926297" h="7140870" extrusionOk="0">
                <a:moveTo>
                  <a:pt x="0" y="0"/>
                </a:moveTo>
                <a:lnTo>
                  <a:pt x="11926297" y="0"/>
                </a:lnTo>
                <a:lnTo>
                  <a:pt x="11926297" y="7140871"/>
                </a:lnTo>
                <a:lnTo>
                  <a:pt x="0" y="7140871"/>
                </a:lnTo>
                <a:lnTo>
                  <a:pt x="0" y="0"/>
                </a:lnTo>
                <a:close/>
              </a:path>
            </a:pathLst>
          </a:custGeom>
          <a:blipFill rotWithShape="1">
            <a:blip r:embed="rId2">
              <a:alphaModFix/>
            </a:blip>
            <a:stretch>
              <a:fillRect/>
            </a:stretch>
          </a:blipFill>
          <a:ln>
            <a:noFill/>
          </a:ln>
        </p:spPr>
      </p:sp>
      <p:sp>
        <p:nvSpPr>
          <p:cNvPr id="60" name="Google Shape;60;p9"/>
          <p:cNvSpPr/>
          <p:nvPr/>
        </p:nvSpPr>
        <p:spPr>
          <a:xfrm rot="10800000">
            <a:off x="14827631" y="6164585"/>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3">
              <a:alphaModFix/>
            </a:blip>
            <a:stretch>
              <a:fillRect/>
            </a:stretch>
          </a:blipFill>
          <a:ln>
            <a:noFill/>
          </a:ln>
        </p:spPr>
      </p:sp>
      <p:sp>
        <p:nvSpPr>
          <p:cNvPr id="61" name="Google Shape;61;p9"/>
          <p:cNvSpPr/>
          <p:nvPr/>
        </p:nvSpPr>
        <p:spPr>
          <a:xfrm>
            <a:off x="-10691850" y="-1482558"/>
            <a:ext cx="16230600" cy="6877717"/>
          </a:xfrm>
          <a:custGeom>
            <a:avLst/>
            <a:gdLst/>
            <a:ahLst/>
            <a:cxnLst/>
            <a:rect l="l" t="t" r="r" b="b"/>
            <a:pathLst>
              <a:path w="16230600" h="6877717" extrusionOk="0">
                <a:moveTo>
                  <a:pt x="0" y="0"/>
                </a:moveTo>
                <a:lnTo>
                  <a:pt x="16230600" y="0"/>
                </a:lnTo>
                <a:lnTo>
                  <a:pt x="16230600" y="6877717"/>
                </a:lnTo>
                <a:lnTo>
                  <a:pt x="0" y="6877717"/>
                </a:lnTo>
                <a:lnTo>
                  <a:pt x="0" y="0"/>
                </a:lnTo>
                <a:close/>
              </a:path>
            </a:pathLst>
          </a:custGeom>
          <a:blipFill rotWithShape="1">
            <a:blip r:embed="rId4">
              <a:alphaModFix/>
            </a:blip>
            <a:stretch>
              <a:fillRect/>
            </a:stretch>
          </a:blipFill>
          <a:ln>
            <a:noFill/>
          </a:ln>
        </p:spPr>
      </p:sp>
      <p:sp>
        <p:nvSpPr>
          <p:cNvPr id="62" name="Google Shape;62;p9"/>
          <p:cNvSpPr txBox="1">
            <a:spLocks noGrp="1"/>
          </p:cNvSpPr>
          <p:nvPr>
            <p:ph type="title"/>
          </p:nvPr>
        </p:nvSpPr>
        <p:spPr>
          <a:xfrm>
            <a:off x="1031534" y="3336775"/>
            <a:ext cx="95319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7200"/>
              <a:buFont typeface="Calibri"/>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9"/>
          <p:cNvSpPr>
            <a:spLocks noGrp="1"/>
          </p:cNvSpPr>
          <p:nvPr>
            <p:ph type="pic" idx="2"/>
          </p:nvPr>
        </p:nvSpPr>
        <p:spPr>
          <a:xfrm>
            <a:off x="11053800" y="1788750"/>
            <a:ext cx="6027300" cy="6877800"/>
          </a:xfrm>
          <a:prstGeom prst="rect">
            <a:avLst/>
          </a:prstGeom>
          <a:noFill/>
          <a:ln>
            <a:noFill/>
          </a:ln>
        </p:spPr>
      </p:sp>
      <p:sp>
        <p:nvSpPr>
          <p:cNvPr id="64" name="Google Shape;64;p9"/>
          <p:cNvSpPr/>
          <p:nvPr/>
        </p:nvSpPr>
        <p:spPr>
          <a:xfrm>
            <a:off x="11715702" y="9200232"/>
            <a:ext cx="5536686" cy="543602"/>
          </a:xfrm>
          <a:custGeom>
            <a:avLst/>
            <a:gdLst/>
            <a:ahLst/>
            <a:cxnLst/>
            <a:rect l="l" t="t" r="r" b="b"/>
            <a:pathLst>
              <a:path w="5536686" h="543602" extrusionOk="0">
                <a:moveTo>
                  <a:pt x="0" y="0"/>
                </a:moveTo>
                <a:lnTo>
                  <a:pt x="5536686" y="0"/>
                </a:lnTo>
                <a:lnTo>
                  <a:pt x="5536686" y="543601"/>
                </a:lnTo>
                <a:lnTo>
                  <a:pt x="0" y="543601"/>
                </a:lnTo>
                <a:lnTo>
                  <a:pt x="0" y="0"/>
                </a:lnTo>
                <a:close/>
              </a:path>
            </a:pathLst>
          </a:custGeom>
          <a:blipFill rotWithShape="1">
            <a:blip r:embed="rId5">
              <a:alphaModFix/>
            </a:blip>
            <a:stretch>
              <a:fillRect/>
            </a:stretch>
          </a:blipFill>
          <a:ln>
            <a:noFill/>
          </a:ln>
        </p:spPr>
      </p:sp>
      <p:sp>
        <p:nvSpPr>
          <p:cNvPr id="65" name="Google Shape;65;p9"/>
          <p:cNvSpPr/>
          <p:nvPr/>
        </p:nvSpPr>
        <p:spPr>
          <a:xfrm>
            <a:off x="13896145" y="-341283"/>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3">
              <a:alphaModFix/>
            </a:blip>
            <a:stretch>
              <a:fillRect/>
            </a:stretch>
          </a:blipFill>
          <a:ln>
            <a:noFill/>
          </a:ln>
        </p:spPr>
      </p:sp>
      <p:sp>
        <p:nvSpPr>
          <p:cNvPr id="66" name="Google Shape;66;p9"/>
          <p:cNvSpPr/>
          <p:nvPr/>
        </p:nvSpPr>
        <p:spPr>
          <a:xfrm rot="10800000">
            <a:off x="-1333786" y="8480652"/>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3">
              <a:alphaModFix/>
            </a:blip>
            <a:stretch>
              <a:fillRect/>
            </a:stretch>
          </a:blipFill>
          <a:ln>
            <a:noFill/>
          </a:ln>
        </p:spPr>
      </p:sp>
      <p:sp>
        <p:nvSpPr>
          <p:cNvPr id="67" name="Google Shape;67;p9"/>
          <p:cNvSpPr txBox="1">
            <a:spLocks noGrp="1"/>
          </p:cNvSpPr>
          <p:nvPr>
            <p:ph type="body" idx="1"/>
          </p:nvPr>
        </p:nvSpPr>
        <p:spPr>
          <a:xfrm>
            <a:off x="879125" y="4259350"/>
            <a:ext cx="8229600" cy="45261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3925" y="947625"/>
            <a:ext cx="16645800" cy="1143000"/>
          </a:xfrm>
          <a:prstGeom prst="rect">
            <a:avLst/>
          </a:prstGeom>
          <a:noFill/>
          <a:ln>
            <a:noFill/>
          </a:ln>
        </p:spPr>
        <p:txBody>
          <a:bodyPr spcFirstLastPara="1" wrap="square" lIns="91425" tIns="45700" rIns="91425" bIns="45700" anchor="ctr" anchorCtr="0">
            <a:normAutofit/>
          </a:bodyPr>
          <a:lstStyle>
            <a:lvl1pPr marR="0" lvl="0" rtl="0">
              <a:spcBef>
                <a:spcPts val="0"/>
              </a:spcBef>
              <a:spcAft>
                <a:spcPts val="0"/>
              </a:spcAft>
              <a:buClr>
                <a:schemeClr val="lt1"/>
              </a:buClr>
              <a:buSzPts val="7200"/>
              <a:buFont typeface="Dela Gothic One"/>
              <a:buNone/>
              <a:defRPr sz="7200" i="0" u="none" strike="noStrike" cap="none">
                <a:solidFill>
                  <a:schemeClr val="lt1"/>
                </a:solidFill>
                <a:latin typeface="Dela Gothic One"/>
                <a:ea typeface="Dela Gothic One"/>
                <a:cs typeface="Dela Gothic One"/>
                <a:sym typeface="Dela Gothic On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1066075" y="2357225"/>
            <a:ext cx="5012700" cy="4526100"/>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lt1"/>
              </a:buClr>
              <a:buSzPts val="3200"/>
              <a:buFont typeface="Montserrat"/>
              <a:buChar char="•"/>
              <a:defRPr sz="3200" i="0" u="none" strike="noStrike" cap="none">
                <a:solidFill>
                  <a:schemeClr val="lt1"/>
                </a:solidFill>
                <a:latin typeface="Montserrat"/>
                <a:ea typeface="Montserrat"/>
                <a:cs typeface="Montserrat"/>
                <a:sym typeface="Montserrat"/>
              </a:defRPr>
            </a:lvl1pPr>
            <a:lvl2pPr marL="914400" marR="0" lvl="1" indent="-406400" algn="l" rtl="0">
              <a:spcBef>
                <a:spcPts val="560"/>
              </a:spcBef>
              <a:spcAft>
                <a:spcPts val="0"/>
              </a:spcAft>
              <a:buClr>
                <a:schemeClr val="lt1"/>
              </a:buClr>
              <a:buSzPts val="2800"/>
              <a:buFont typeface="Montserrat"/>
              <a:buChar char="–"/>
              <a:defRPr sz="2800" i="0" u="none" strike="noStrike" cap="none">
                <a:solidFill>
                  <a:schemeClr val="lt1"/>
                </a:solidFill>
                <a:latin typeface="Montserrat"/>
                <a:ea typeface="Montserrat"/>
                <a:cs typeface="Montserrat"/>
                <a:sym typeface="Montserrat"/>
              </a:defRPr>
            </a:lvl2pPr>
            <a:lvl3pPr marL="1371600" marR="0" lvl="2" indent="-381000" algn="l" rtl="0">
              <a:spcBef>
                <a:spcPts val="48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3pPr>
            <a:lvl4pPr marL="1828800" marR="0" lvl="3"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4pPr>
            <a:lvl5pPr marL="2286000" marR="0" lvl="4"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5pPr>
            <a:lvl6pPr marL="2743200" marR="0" lvl="5"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6pPr>
            <a:lvl7pPr marL="3200400" marR="0" lvl="6"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7pPr>
            <a:lvl8pPr marL="3657600" marR="0" lvl="7"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8pPr>
            <a:lvl9pPr marL="4114800" marR="0" lvl="8"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1.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14.png"/><Relationship Id="rId5" Type="http://schemas.openxmlformats.org/officeDocument/2006/relationships/image" Target="../media/image6.png"/><Relationship Id="rId10"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8.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_rels/slide12.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2.png"/><Relationship Id="rId7"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2.png"/><Relationship Id="rId7"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_rels/slide1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10.png"/><Relationship Id="rId4" Type="http://schemas.openxmlformats.org/officeDocument/2006/relationships/image" Target="../media/image7.png"/><Relationship Id="rId9"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6.png"/><Relationship Id="rId7" Type="http://schemas.openxmlformats.org/officeDocument/2006/relationships/image" Target="../media/image17.png"/><Relationship Id="rId12" Type="http://schemas.openxmlformats.org/officeDocument/2006/relationships/image" Target="../media/image22.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21.png"/><Relationship Id="rId5" Type="http://schemas.openxmlformats.org/officeDocument/2006/relationships/image" Target="../media/image10.png"/><Relationship Id="rId10" Type="http://schemas.openxmlformats.org/officeDocument/2006/relationships/image" Target="../media/image20.jpeg"/><Relationship Id="rId4" Type="http://schemas.openxmlformats.org/officeDocument/2006/relationships/image" Target="../media/image11.png"/><Relationship Id="rId9" Type="http://schemas.openxmlformats.org/officeDocument/2006/relationships/image" Target="../media/image19.jpe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71"/>
        <p:cNvGrpSpPr/>
        <p:nvPr/>
      </p:nvGrpSpPr>
      <p:grpSpPr>
        <a:xfrm>
          <a:off x="0" y="0"/>
          <a:ext cx="0" cy="0"/>
          <a:chOff x="0" y="0"/>
          <a:chExt cx="0" cy="0"/>
        </a:xfrm>
      </p:grpSpPr>
      <p:sp>
        <p:nvSpPr>
          <p:cNvPr id="72" name="Google Shape;72;p10"/>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73" name="Google Shape;73;p10"/>
          <p:cNvSpPr/>
          <p:nvPr/>
        </p:nvSpPr>
        <p:spPr>
          <a:xfrm rot="-4327781">
            <a:off x="-5571085" y="-1556518"/>
            <a:ext cx="10194720" cy="7156721"/>
          </a:xfrm>
          <a:custGeom>
            <a:avLst/>
            <a:gdLst/>
            <a:ahLst/>
            <a:cxnLst/>
            <a:rect l="l" t="t" r="r" b="b"/>
            <a:pathLst>
              <a:path w="10194720" h="7156721" extrusionOk="0">
                <a:moveTo>
                  <a:pt x="0" y="0"/>
                </a:moveTo>
                <a:lnTo>
                  <a:pt x="10194721" y="0"/>
                </a:lnTo>
                <a:lnTo>
                  <a:pt x="10194721" y="7156722"/>
                </a:lnTo>
                <a:lnTo>
                  <a:pt x="0" y="7156722"/>
                </a:lnTo>
                <a:lnTo>
                  <a:pt x="0" y="0"/>
                </a:lnTo>
                <a:close/>
              </a:path>
            </a:pathLst>
          </a:custGeom>
          <a:blipFill rotWithShape="1">
            <a:blip r:embed="rId4">
              <a:alphaModFix/>
            </a:blip>
            <a:stretch>
              <a:fillRect r="-285"/>
            </a:stretch>
          </a:blipFill>
          <a:ln>
            <a:noFill/>
          </a:ln>
        </p:spPr>
        <p:txBody>
          <a:bodyPr/>
          <a:lstStyle/>
          <a:p>
            <a:endParaRPr lang="pt-BR"/>
          </a:p>
        </p:txBody>
      </p:sp>
      <p:sp>
        <p:nvSpPr>
          <p:cNvPr id="74" name="Google Shape;74;p10"/>
          <p:cNvSpPr/>
          <p:nvPr/>
        </p:nvSpPr>
        <p:spPr>
          <a:xfrm>
            <a:off x="6709109" y="1009650"/>
            <a:ext cx="11139898" cy="8248650"/>
          </a:xfrm>
          <a:custGeom>
            <a:avLst/>
            <a:gdLst/>
            <a:ahLst/>
            <a:cxnLst/>
            <a:rect l="l" t="t" r="r" b="b"/>
            <a:pathLst>
              <a:path w="11139898" h="8248650" extrusionOk="0">
                <a:moveTo>
                  <a:pt x="0" y="0"/>
                </a:moveTo>
                <a:lnTo>
                  <a:pt x="11139899" y="0"/>
                </a:lnTo>
                <a:lnTo>
                  <a:pt x="11139899" y="8248650"/>
                </a:lnTo>
                <a:lnTo>
                  <a:pt x="0" y="8248650"/>
                </a:lnTo>
                <a:lnTo>
                  <a:pt x="0" y="0"/>
                </a:lnTo>
                <a:close/>
              </a:path>
            </a:pathLst>
          </a:custGeom>
          <a:blipFill rotWithShape="1">
            <a:blip r:embed="rId5">
              <a:alphaModFix/>
            </a:blip>
            <a:stretch>
              <a:fillRect r="-229"/>
            </a:stretch>
          </a:blipFill>
          <a:ln>
            <a:noFill/>
          </a:ln>
        </p:spPr>
        <p:txBody>
          <a:bodyPr/>
          <a:lstStyle/>
          <a:p>
            <a:endParaRPr lang="pt-BR"/>
          </a:p>
        </p:txBody>
      </p:sp>
      <p:sp>
        <p:nvSpPr>
          <p:cNvPr id="75" name="Google Shape;75;p10"/>
          <p:cNvSpPr/>
          <p:nvPr/>
        </p:nvSpPr>
        <p:spPr>
          <a:xfrm>
            <a:off x="749259" y="8331904"/>
            <a:ext cx="5536686" cy="543602"/>
          </a:xfrm>
          <a:custGeom>
            <a:avLst/>
            <a:gdLst/>
            <a:ahLst/>
            <a:cxnLst/>
            <a:rect l="l" t="t" r="r" b="b"/>
            <a:pathLst>
              <a:path w="5536686" h="543602" extrusionOk="0">
                <a:moveTo>
                  <a:pt x="0" y="0"/>
                </a:moveTo>
                <a:lnTo>
                  <a:pt x="5536686" y="0"/>
                </a:lnTo>
                <a:lnTo>
                  <a:pt x="5536686" y="543601"/>
                </a:lnTo>
                <a:lnTo>
                  <a:pt x="0" y="543601"/>
                </a:lnTo>
                <a:lnTo>
                  <a:pt x="0" y="0"/>
                </a:lnTo>
                <a:close/>
              </a:path>
            </a:pathLst>
          </a:custGeom>
          <a:blipFill rotWithShape="1">
            <a:blip r:embed="rId6">
              <a:alphaModFix/>
            </a:blip>
            <a:stretch>
              <a:fillRect/>
            </a:stretch>
          </a:blipFill>
          <a:ln>
            <a:noFill/>
          </a:ln>
        </p:spPr>
        <p:txBody>
          <a:bodyPr/>
          <a:lstStyle/>
          <a:p>
            <a:endParaRPr lang="pt-BR"/>
          </a:p>
        </p:txBody>
      </p:sp>
      <p:sp>
        <p:nvSpPr>
          <p:cNvPr id="76" name="Google Shape;76;p10"/>
          <p:cNvSpPr/>
          <p:nvPr/>
        </p:nvSpPr>
        <p:spPr>
          <a:xfrm>
            <a:off x="2243246" y="6797361"/>
            <a:ext cx="5536686" cy="1806344"/>
          </a:xfrm>
          <a:custGeom>
            <a:avLst/>
            <a:gdLst/>
            <a:ahLst/>
            <a:cxnLst/>
            <a:rect l="l" t="t" r="r" b="b"/>
            <a:pathLst>
              <a:path w="5536686" h="1806344" extrusionOk="0">
                <a:moveTo>
                  <a:pt x="0" y="0"/>
                </a:moveTo>
                <a:lnTo>
                  <a:pt x="5536686" y="0"/>
                </a:lnTo>
                <a:lnTo>
                  <a:pt x="5536686" y="1806343"/>
                </a:lnTo>
                <a:lnTo>
                  <a:pt x="0" y="1806343"/>
                </a:lnTo>
                <a:lnTo>
                  <a:pt x="0" y="0"/>
                </a:lnTo>
                <a:close/>
              </a:path>
            </a:pathLst>
          </a:custGeom>
          <a:blipFill rotWithShape="1">
            <a:blip r:embed="rId7">
              <a:alphaModFix/>
            </a:blip>
            <a:stretch>
              <a:fillRect/>
            </a:stretch>
          </a:blipFill>
          <a:ln>
            <a:noFill/>
          </a:ln>
        </p:spPr>
        <p:txBody>
          <a:bodyPr/>
          <a:lstStyle/>
          <a:p>
            <a:endParaRPr lang="pt-BR"/>
          </a:p>
        </p:txBody>
      </p:sp>
      <p:sp>
        <p:nvSpPr>
          <p:cNvPr id="77" name="Google Shape;77;p10"/>
          <p:cNvSpPr/>
          <p:nvPr/>
        </p:nvSpPr>
        <p:spPr>
          <a:xfrm rot="10800000">
            <a:off x="-1089495" y="8603704"/>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7">
              <a:alphaModFix/>
            </a:blip>
            <a:stretch>
              <a:fillRect/>
            </a:stretch>
          </a:blipFill>
          <a:ln>
            <a:noFill/>
          </a:ln>
        </p:spPr>
        <p:txBody>
          <a:bodyPr/>
          <a:lstStyle/>
          <a:p>
            <a:endParaRPr lang="pt-BR"/>
          </a:p>
        </p:txBody>
      </p:sp>
      <p:sp>
        <p:nvSpPr>
          <p:cNvPr id="78" name="Google Shape;78;p10"/>
          <p:cNvSpPr/>
          <p:nvPr/>
        </p:nvSpPr>
        <p:spPr>
          <a:xfrm>
            <a:off x="4443631" y="1201036"/>
            <a:ext cx="5681086" cy="1200129"/>
          </a:xfrm>
          <a:custGeom>
            <a:avLst/>
            <a:gdLst/>
            <a:ahLst/>
            <a:cxnLst/>
            <a:rect l="l" t="t" r="r" b="b"/>
            <a:pathLst>
              <a:path w="5681086" h="1200129" extrusionOk="0">
                <a:moveTo>
                  <a:pt x="0" y="0"/>
                </a:moveTo>
                <a:lnTo>
                  <a:pt x="5681086" y="0"/>
                </a:lnTo>
                <a:lnTo>
                  <a:pt x="5681086" y="1200129"/>
                </a:lnTo>
                <a:lnTo>
                  <a:pt x="0" y="1200129"/>
                </a:lnTo>
                <a:lnTo>
                  <a:pt x="0" y="0"/>
                </a:lnTo>
                <a:close/>
              </a:path>
            </a:pathLst>
          </a:custGeom>
          <a:blipFill rotWithShape="1">
            <a:blip r:embed="rId8">
              <a:alphaModFix/>
            </a:blip>
            <a:stretch>
              <a:fillRect/>
            </a:stretch>
          </a:blipFill>
          <a:ln>
            <a:noFill/>
          </a:ln>
        </p:spPr>
        <p:txBody>
          <a:bodyPr/>
          <a:lstStyle/>
          <a:p>
            <a:endParaRPr lang="pt-BR"/>
          </a:p>
        </p:txBody>
      </p:sp>
      <p:sp>
        <p:nvSpPr>
          <p:cNvPr id="79" name="Google Shape;79;p10"/>
          <p:cNvSpPr/>
          <p:nvPr/>
        </p:nvSpPr>
        <p:spPr>
          <a:xfrm>
            <a:off x="1840677" y="1469302"/>
            <a:ext cx="5681086" cy="919303"/>
          </a:xfrm>
          <a:custGeom>
            <a:avLst/>
            <a:gdLst/>
            <a:ahLst/>
            <a:cxnLst/>
            <a:rect l="l" t="t" r="r" b="b"/>
            <a:pathLst>
              <a:path w="5681086" h="919303" extrusionOk="0">
                <a:moveTo>
                  <a:pt x="0" y="0"/>
                </a:moveTo>
                <a:lnTo>
                  <a:pt x="5681086" y="0"/>
                </a:lnTo>
                <a:lnTo>
                  <a:pt x="5681086" y="919303"/>
                </a:lnTo>
                <a:lnTo>
                  <a:pt x="0" y="919303"/>
                </a:lnTo>
                <a:lnTo>
                  <a:pt x="0" y="0"/>
                </a:lnTo>
                <a:close/>
              </a:path>
            </a:pathLst>
          </a:custGeom>
          <a:blipFill rotWithShape="1">
            <a:blip r:embed="rId9">
              <a:alphaModFix/>
            </a:blip>
            <a:stretch>
              <a:fillRect/>
            </a:stretch>
          </a:blipFill>
          <a:ln>
            <a:noFill/>
          </a:ln>
        </p:spPr>
        <p:txBody>
          <a:bodyPr/>
          <a:lstStyle/>
          <a:p>
            <a:endParaRPr lang="pt-BR"/>
          </a:p>
        </p:txBody>
      </p:sp>
      <p:sp>
        <p:nvSpPr>
          <p:cNvPr id="80" name="Google Shape;80;p10"/>
          <p:cNvSpPr/>
          <p:nvPr/>
        </p:nvSpPr>
        <p:spPr>
          <a:xfrm>
            <a:off x="-856727" y="1009650"/>
            <a:ext cx="5681086" cy="919303"/>
          </a:xfrm>
          <a:custGeom>
            <a:avLst/>
            <a:gdLst/>
            <a:ahLst/>
            <a:cxnLst/>
            <a:rect l="l" t="t" r="r" b="b"/>
            <a:pathLst>
              <a:path w="5681086" h="919303" extrusionOk="0">
                <a:moveTo>
                  <a:pt x="0" y="0"/>
                </a:moveTo>
                <a:lnTo>
                  <a:pt x="5681086" y="0"/>
                </a:lnTo>
                <a:lnTo>
                  <a:pt x="5681086" y="919303"/>
                </a:lnTo>
                <a:lnTo>
                  <a:pt x="0" y="919303"/>
                </a:lnTo>
                <a:lnTo>
                  <a:pt x="0" y="0"/>
                </a:lnTo>
                <a:close/>
              </a:path>
            </a:pathLst>
          </a:custGeom>
          <a:blipFill rotWithShape="1">
            <a:blip r:embed="rId9">
              <a:alphaModFix/>
            </a:blip>
            <a:stretch>
              <a:fillRect/>
            </a:stretch>
          </a:blipFill>
          <a:ln>
            <a:noFill/>
          </a:ln>
        </p:spPr>
        <p:txBody>
          <a:bodyPr/>
          <a:lstStyle/>
          <a:p>
            <a:endParaRPr lang="pt-BR"/>
          </a:p>
        </p:txBody>
      </p:sp>
      <p:sp>
        <p:nvSpPr>
          <p:cNvPr id="81" name="Google Shape;81;p10"/>
          <p:cNvSpPr/>
          <p:nvPr/>
        </p:nvSpPr>
        <p:spPr>
          <a:xfrm>
            <a:off x="8330134" y="7398056"/>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10">
              <a:alphaModFix/>
            </a:blip>
            <a:stretch>
              <a:fillRect/>
            </a:stretch>
          </a:blipFill>
          <a:ln>
            <a:noFill/>
          </a:ln>
        </p:spPr>
        <p:txBody>
          <a:bodyPr/>
          <a:lstStyle/>
          <a:p>
            <a:endParaRPr lang="pt-BR"/>
          </a:p>
        </p:txBody>
      </p:sp>
      <p:sp>
        <p:nvSpPr>
          <p:cNvPr id="82" name="Google Shape;82;p10"/>
          <p:cNvSpPr/>
          <p:nvPr/>
        </p:nvSpPr>
        <p:spPr>
          <a:xfrm rot="5400000">
            <a:off x="615506" y="1786976"/>
            <a:ext cx="1504590" cy="4449055"/>
          </a:xfrm>
          <a:custGeom>
            <a:avLst/>
            <a:gdLst/>
            <a:ahLst/>
            <a:cxnLst/>
            <a:rect l="l" t="t" r="r" b="b"/>
            <a:pathLst>
              <a:path w="1504590" h="4449055" extrusionOk="0">
                <a:moveTo>
                  <a:pt x="0" y="0"/>
                </a:moveTo>
                <a:lnTo>
                  <a:pt x="1504589" y="0"/>
                </a:lnTo>
                <a:lnTo>
                  <a:pt x="1504589" y="4449056"/>
                </a:lnTo>
                <a:lnTo>
                  <a:pt x="0" y="4449056"/>
                </a:lnTo>
                <a:lnTo>
                  <a:pt x="0" y="0"/>
                </a:lnTo>
                <a:close/>
              </a:path>
            </a:pathLst>
          </a:custGeom>
          <a:blipFill rotWithShape="1">
            <a:blip r:embed="rId11">
              <a:alphaModFix/>
            </a:blip>
            <a:stretch>
              <a:fillRect/>
            </a:stretch>
          </a:blipFill>
          <a:ln>
            <a:noFill/>
          </a:ln>
        </p:spPr>
        <p:txBody>
          <a:bodyPr/>
          <a:lstStyle/>
          <a:p>
            <a:endParaRPr lang="pt-BR"/>
          </a:p>
        </p:txBody>
      </p:sp>
      <p:sp>
        <p:nvSpPr>
          <p:cNvPr id="83" name="Google Shape;83;p10"/>
          <p:cNvSpPr txBox="1"/>
          <p:nvPr/>
        </p:nvSpPr>
        <p:spPr>
          <a:xfrm>
            <a:off x="8330134" y="2888944"/>
            <a:ext cx="15021900" cy="3069174"/>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pt-BR" sz="9972" dirty="0">
                <a:solidFill>
                  <a:srgbClr val="FFF8F2"/>
                </a:solidFill>
                <a:latin typeface="Dela Gothic One"/>
                <a:ea typeface="Dela Gothic One"/>
                <a:sym typeface="Dela Gothic One"/>
              </a:rPr>
              <a:t>IA</a:t>
            </a:r>
          </a:p>
          <a:p>
            <a:pPr marL="0" marR="0" lvl="0" indent="0" algn="l" rtl="0">
              <a:lnSpc>
                <a:spcPct val="100000"/>
              </a:lnSpc>
              <a:spcBef>
                <a:spcPts val="0"/>
              </a:spcBef>
              <a:spcAft>
                <a:spcPts val="0"/>
              </a:spcAft>
              <a:buNone/>
            </a:pPr>
            <a:r>
              <a:rPr lang="pt-BR" sz="9972" dirty="0">
                <a:solidFill>
                  <a:srgbClr val="FFF8F2"/>
                </a:solidFill>
                <a:latin typeface="Dela Gothic One"/>
                <a:ea typeface="Dela Gothic One"/>
                <a:sym typeface="Dela Gothic One"/>
              </a:rPr>
              <a:t>PITCH</a:t>
            </a:r>
          </a:p>
        </p:txBody>
      </p:sp>
      <p:sp>
        <p:nvSpPr>
          <p:cNvPr id="84" name="Google Shape;84;p10"/>
          <p:cNvSpPr txBox="1"/>
          <p:nvPr/>
        </p:nvSpPr>
        <p:spPr>
          <a:xfrm>
            <a:off x="9165242" y="7518814"/>
            <a:ext cx="4685700"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b="0" i="0" u="none" strike="noStrike" cap="none" dirty="0">
                <a:solidFill>
                  <a:srgbClr val="FFF8F2"/>
                </a:solidFill>
                <a:latin typeface="Dela Gothic One"/>
                <a:ea typeface="Dela Gothic One"/>
                <a:cs typeface="Dela Gothic One"/>
                <a:sym typeface="Dela Gothic One"/>
              </a:rPr>
              <a:t>BEAUTY TECH</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04"/>
        <p:cNvGrpSpPr/>
        <p:nvPr/>
      </p:nvGrpSpPr>
      <p:grpSpPr>
        <a:xfrm>
          <a:off x="0" y="0"/>
          <a:ext cx="0" cy="0"/>
          <a:chOff x="0" y="0"/>
          <a:chExt cx="0" cy="0"/>
        </a:xfrm>
      </p:grpSpPr>
      <p:sp>
        <p:nvSpPr>
          <p:cNvPr id="405" name="Google Shape;405;p24"/>
          <p:cNvSpPr/>
          <p:nvPr/>
        </p:nvSpPr>
        <p:spPr>
          <a:xfrm>
            <a:off x="10852522" y="-1639511"/>
            <a:ext cx="11351886" cy="10897811"/>
          </a:xfrm>
          <a:custGeom>
            <a:avLst/>
            <a:gdLst/>
            <a:ahLst/>
            <a:cxnLst/>
            <a:rect l="l" t="t" r="r" b="b"/>
            <a:pathLst>
              <a:path w="11351886" h="10897811" extrusionOk="0">
                <a:moveTo>
                  <a:pt x="0" y="0"/>
                </a:moveTo>
                <a:lnTo>
                  <a:pt x="11351887" y="0"/>
                </a:lnTo>
                <a:lnTo>
                  <a:pt x="11351887" y="10897811"/>
                </a:lnTo>
                <a:lnTo>
                  <a:pt x="0" y="10897811"/>
                </a:lnTo>
                <a:lnTo>
                  <a:pt x="0" y="0"/>
                </a:lnTo>
                <a:close/>
              </a:path>
            </a:pathLst>
          </a:custGeom>
          <a:blipFill rotWithShape="1">
            <a:blip r:embed="rId3">
              <a:alphaModFix/>
            </a:blip>
            <a:stretch>
              <a:fillRect/>
            </a:stretch>
          </a:blipFill>
          <a:ln>
            <a:noFill/>
          </a:ln>
        </p:spPr>
        <p:txBody>
          <a:bodyPr/>
          <a:lstStyle/>
          <a:p>
            <a:endParaRPr lang="pt-BR"/>
          </a:p>
        </p:txBody>
      </p:sp>
      <p:sp>
        <p:nvSpPr>
          <p:cNvPr id="406" name="Google Shape;406;p24"/>
          <p:cNvSpPr/>
          <p:nvPr/>
        </p:nvSpPr>
        <p:spPr>
          <a:xfrm>
            <a:off x="0" y="34290"/>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4">
              <a:alphaModFix/>
            </a:blip>
            <a:stretch>
              <a:fillRect t="-38503" b="-36766"/>
            </a:stretch>
          </a:blipFill>
          <a:ln>
            <a:noFill/>
          </a:ln>
        </p:spPr>
        <p:txBody>
          <a:bodyPr/>
          <a:lstStyle/>
          <a:p>
            <a:endParaRPr lang="pt-BR"/>
          </a:p>
        </p:txBody>
      </p:sp>
      <p:sp>
        <p:nvSpPr>
          <p:cNvPr id="407" name="Google Shape;407;p24"/>
          <p:cNvSpPr/>
          <p:nvPr/>
        </p:nvSpPr>
        <p:spPr>
          <a:xfrm>
            <a:off x="13384648" y="-182020"/>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5">
              <a:alphaModFix/>
            </a:blip>
            <a:stretch>
              <a:fillRect/>
            </a:stretch>
          </a:blipFill>
          <a:ln>
            <a:noFill/>
          </a:ln>
        </p:spPr>
        <p:txBody>
          <a:bodyPr/>
          <a:lstStyle/>
          <a:p>
            <a:endParaRPr lang="pt-BR"/>
          </a:p>
        </p:txBody>
      </p:sp>
      <p:sp>
        <p:nvSpPr>
          <p:cNvPr id="408" name="Google Shape;408;p24"/>
          <p:cNvSpPr txBox="1"/>
          <p:nvPr/>
        </p:nvSpPr>
        <p:spPr>
          <a:xfrm>
            <a:off x="8440078" y="1564364"/>
            <a:ext cx="6387736"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SOLUÇÃO</a:t>
            </a:r>
            <a:endParaRPr lang="pt-BR" dirty="0"/>
          </a:p>
        </p:txBody>
      </p:sp>
      <p:sp>
        <p:nvSpPr>
          <p:cNvPr id="409" name="Google Shape;409;p24"/>
          <p:cNvSpPr txBox="1"/>
          <p:nvPr/>
        </p:nvSpPr>
        <p:spPr>
          <a:xfrm>
            <a:off x="8491651" y="2874362"/>
            <a:ext cx="8906125" cy="2262158"/>
          </a:xfrm>
          <a:prstGeom prst="rect">
            <a:avLst/>
          </a:prstGeom>
          <a:solidFill>
            <a:srgbClr val="080808">
              <a:alpha val="40000"/>
            </a:srgbClr>
          </a:solid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Será um sistema que auxiliará o público-alvo na busca de produtos cosméticos que melhor se identificarem com as categorias desejas por ele (foco, cor, tipo de pele, clima, etc.), listando os produtos desejados de forma precisa, rápida e personalizada.</a:t>
            </a:r>
          </a:p>
        </p:txBody>
      </p:sp>
      <p:sp>
        <p:nvSpPr>
          <p:cNvPr id="410" name="Google Shape;410;p24"/>
          <p:cNvSpPr/>
          <p:nvPr/>
        </p:nvSpPr>
        <p:spPr>
          <a:xfrm>
            <a:off x="15718038" y="125528"/>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5">
              <a:alphaModFix/>
            </a:blip>
            <a:stretch>
              <a:fillRect/>
            </a:stretch>
          </a:blipFill>
          <a:ln>
            <a:noFill/>
          </a:ln>
        </p:spPr>
        <p:txBody>
          <a:bodyPr/>
          <a:lstStyle/>
          <a:p>
            <a:endParaRPr lang="pt-BR"/>
          </a:p>
        </p:txBody>
      </p:sp>
      <p:sp>
        <p:nvSpPr>
          <p:cNvPr id="413" name="Google Shape;413;p24"/>
          <p:cNvSpPr/>
          <p:nvPr/>
        </p:nvSpPr>
        <p:spPr>
          <a:xfrm>
            <a:off x="-2768343" y="8661631"/>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5">
              <a:alphaModFix/>
            </a:blip>
            <a:stretch>
              <a:fillRect/>
            </a:stretch>
          </a:blipFill>
          <a:ln>
            <a:noFill/>
          </a:ln>
        </p:spPr>
        <p:txBody>
          <a:bodyPr/>
          <a:lstStyle/>
          <a:p>
            <a:endParaRPr lang="pt-BR"/>
          </a:p>
        </p:txBody>
      </p:sp>
      <p:sp>
        <p:nvSpPr>
          <p:cNvPr id="414" name="Google Shape;414;p24"/>
          <p:cNvSpPr/>
          <p:nvPr/>
        </p:nvSpPr>
        <p:spPr>
          <a:xfrm>
            <a:off x="11861090" y="8661631"/>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5">
              <a:alphaModFix/>
            </a:blip>
            <a:stretch>
              <a:fillRect/>
            </a:stretch>
          </a:blipFill>
          <a:ln>
            <a:noFill/>
          </a:ln>
        </p:spPr>
        <p:txBody>
          <a:bodyPr/>
          <a:lstStyle/>
          <a:p>
            <a:endParaRPr lang="pt-BR"/>
          </a:p>
        </p:txBody>
      </p:sp>
      <p:pic>
        <p:nvPicPr>
          <p:cNvPr id="415" name="Google Shape;415;p24"/>
          <p:cNvPicPr preferRelativeResize="0"/>
          <p:nvPr/>
        </p:nvPicPr>
        <p:blipFill>
          <a:blip r:embed="rId6">
            <a:alphaModFix/>
          </a:blip>
          <a:stretch>
            <a:fillRect/>
          </a:stretch>
        </p:blipFill>
        <p:spPr>
          <a:xfrm>
            <a:off x="746862" y="2551646"/>
            <a:ext cx="6894782" cy="5544050"/>
          </a:xfrm>
          <a:prstGeom prst="rect">
            <a:avLst/>
          </a:prstGeom>
          <a:noFill/>
          <a:ln>
            <a:noFill/>
          </a:ln>
        </p:spPr>
      </p:pic>
      <p:sp>
        <p:nvSpPr>
          <p:cNvPr id="2" name="Google Shape;413;p24">
            <a:extLst>
              <a:ext uri="{FF2B5EF4-FFF2-40B4-BE49-F238E27FC236}">
                <a16:creationId xmlns:a16="http://schemas.microsoft.com/office/drawing/2014/main" id="{3F43F943-D3BC-17DA-ADBC-05EC91CCF13C}"/>
              </a:ext>
            </a:extLst>
          </p:cNvPr>
          <p:cNvSpPr/>
          <p:nvPr/>
        </p:nvSpPr>
        <p:spPr>
          <a:xfrm flipV="1">
            <a:off x="-2768343" y="-1"/>
            <a:ext cx="5536686" cy="1662082"/>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5">
              <a:alphaModFix/>
            </a:blip>
            <a:stretch>
              <a:fillRect/>
            </a:stretch>
          </a:blipFill>
          <a:ln>
            <a:noFill/>
          </a:ln>
        </p:spPr>
        <p:txBody>
          <a:bodyPr/>
          <a:lstStyle/>
          <a:p>
            <a:endParaRPr lang="pt-BR"/>
          </a:p>
        </p:txBody>
      </p:sp>
      <p:sp>
        <p:nvSpPr>
          <p:cNvPr id="4" name="Google Shape;409;p24">
            <a:extLst>
              <a:ext uri="{FF2B5EF4-FFF2-40B4-BE49-F238E27FC236}">
                <a16:creationId xmlns:a16="http://schemas.microsoft.com/office/drawing/2014/main" id="{8CDD4175-F2B0-AF72-4CF1-0F47C4031254}"/>
              </a:ext>
            </a:extLst>
          </p:cNvPr>
          <p:cNvSpPr txBox="1"/>
          <p:nvPr/>
        </p:nvSpPr>
        <p:spPr>
          <a:xfrm>
            <a:off x="8491651" y="6015005"/>
            <a:ext cx="8906125" cy="1809726"/>
          </a:xfrm>
          <a:prstGeom prst="rect">
            <a:avLst/>
          </a:prstGeom>
          <a:solidFill>
            <a:srgbClr val="080808">
              <a:alpha val="40000"/>
            </a:srgbClr>
          </a:solid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Isso ajudará a oferecerem assistência nas vendas dos produtos de uma forma mais eficiente, mostrando mais detalhes, podendo reduzir a necessidade de funcionários para assistência, aumentando a precisão das buscas ao cliente.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RECURSOS</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dirty="0"/>
          </a:p>
        </p:txBody>
      </p:sp>
      <p:sp>
        <p:nvSpPr>
          <p:cNvPr id="123" name="Google Shape;123;p12"/>
          <p:cNvSpPr txBox="1"/>
          <p:nvPr/>
        </p:nvSpPr>
        <p:spPr>
          <a:xfrm>
            <a:off x="3450081" y="5053490"/>
            <a:ext cx="891294" cy="590931"/>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a:t>
            </a:r>
            <a:r>
              <a:rPr lang="en-US" sz="3200" dirty="0">
                <a:solidFill>
                  <a:srgbClr val="FFFFFF"/>
                </a:solidFill>
                <a:latin typeface="Dela Gothic One"/>
                <a:ea typeface="Dela Gothic One"/>
                <a:cs typeface="Dela Gothic One"/>
                <a:sym typeface="Dela Gothic One"/>
              </a:rPr>
              <a:t>5</a:t>
            </a:r>
            <a:r>
              <a:rPr lang="en-US" sz="3200" b="0" i="0" u="none" strike="noStrike" cap="none" dirty="0">
                <a:solidFill>
                  <a:srgbClr val="FFFFFF"/>
                </a:solidFill>
                <a:latin typeface="Dela Gothic One"/>
                <a:ea typeface="Dela Gothic One"/>
                <a:cs typeface="Dela Gothic One"/>
                <a:sym typeface="Dela Gothic One"/>
              </a:rPr>
              <a:t>.</a:t>
            </a:r>
            <a:endParaRPr dirty="0"/>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a:lnSpc>
                <a:spcPct val="130000"/>
              </a:lnSpc>
            </a:pPr>
            <a:r>
              <a:rPr lang="en-US" sz="2100" dirty="0">
                <a:solidFill>
                  <a:srgbClr val="FFFFFF"/>
                </a:solidFill>
              </a:rPr>
              <a:t>F</a:t>
            </a:r>
            <a:r>
              <a:rPr lang="en-US" sz="2100" b="0" i="0" u="none" strike="noStrike" cap="none" dirty="0">
                <a:solidFill>
                  <a:srgbClr val="FFFFFF"/>
                </a:solidFill>
                <a:latin typeface="Arial"/>
                <a:ea typeface="Arial"/>
                <a:cs typeface="Arial"/>
                <a:sym typeface="Arial"/>
              </a:rPr>
              <a:t>rameworks / bibliotecas que utilizaremos</a:t>
            </a:r>
            <a:endParaRPr lang="en-US"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extLst>
      <p:ext uri="{BB962C8B-B14F-4D97-AF65-F5344CB8AC3E}">
        <p14:creationId xmlns:p14="http://schemas.microsoft.com/office/powerpoint/2010/main" val="1876401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9"/>
          <p:cNvSpPr/>
          <p:nvPr/>
        </p:nvSpPr>
        <p:spPr>
          <a:xfrm>
            <a:off x="5045327" y="4420675"/>
            <a:ext cx="13715748" cy="9601024"/>
          </a:xfrm>
          <a:custGeom>
            <a:avLst/>
            <a:gdLst/>
            <a:ahLst/>
            <a:cxnLst/>
            <a:rect l="l" t="t" r="r" b="b"/>
            <a:pathLst>
              <a:path w="13715748" h="9601024" extrusionOk="0">
                <a:moveTo>
                  <a:pt x="0" y="0"/>
                </a:moveTo>
                <a:lnTo>
                  <a:pt x="13715748" y="0"/>
                </a:lnTo>
                <a:lnTo>
                  <a:pt x="13715748" y="9601024"/>
                </a:lnTo>
                <a:lnTo>
                  <a:pt x="0" y="9601024"/>
                </a:lnTo>
                <a:lnTo>
                  <a:pt x="0" y="0"/>
                </a:lnTo>
                <a:close/>
              </a:path>
            </a:pathLst>
          </a:custGeom>
          <a:blipFill rotWithShape="1">
            <a:blip r:embed="rId3">
              <a:alphaModFix/>
            </a:blip>
            <a:stretch>
              <a:fillRect/>
            </a:stretch>
          </a:blipFill>
          <a:ln>
            <a:noFill/>
          </a:ln>
        </p:spPr>
        <p:txBody>
          <a:bodyPr/>
          <a:lstStyle/>
          <a:p>
            <a:endParaRPr lang="pt-BR"/>
          </a:p>
        </p:txBody>
      </p:sp>
      <p:sp>
        <p:nvSpPr>
          <p:cNvPr id="289" name="Google Shape;289;p19"/>
          <p:cNvSpPr/>
          <p:nvPr/>
        </p:nvSpPr>
        <p:spPr>
          <a:xfrm>
            <a:off x="0" y="470195"/>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4">
              <a:alphaModFix/>
            </a:blip>
            <a:stretch>
              <a:fillRect t="-38503" b="-36766"/>
            </a:stretch>
          </a:blipFill>
          <a:ln>
            <a:noFill/>
          </a:ln>
        </p:spPr>
        <p:txBody>
          <a:bodyPr/>
          <a:lstStyle/>
          <a:p>
            <a:endParaRPr lang="pt-BR"/>
          </a:p>
        </p:txBody>
      </p:sp>
      <p:sp>
        <p:nvSpPr>
          <p:cNvPr id="290" name="Google Shape;290;p19"/>
          <p:cNvSpPr/>
          <p:nvPr/>
        </p:nvSpPr>
        <p:spPr>
          <a:xfrm rot="8321977">
            <a:off x="-3141822" y="-1904380"/>
            <a:ext cx="9040602" cy="5432110"/>
          </a:xfrm>
          <a:custGeom>
            <a:avLst/>
            <a:gdLst/>
            <a:ahLst/>
            <a:cxnLst/>
            <a:rect l="l" t="t" r="r" b="b"/>
            <a:pathLst>
              <a:path w="9040602" h="5432110" extrusionOk="0">
                <a:moveTo>
                  <a:pt x="0" y="0"/>
                </a:moveTo>
                <a:lnTo>
                  <a:pt x="9040601" y="0"/>
                </a:lnTo>
                <a:lnTo>
                  <a:pt x="9040601" y="5432110"/>
                </a:lnTo>
                <a:lnTo>
                  <a:pt x="0" y="5432110"/>
                </a:lnTo>
                <a:lnTo>
                  <a:pt x="0" y="0"/>
                </a:lnTo>
                <a:close/>
              </a:path>
            </a:pathLst>
          </a:custGeom>
          <a:blipFill rotWithShape="1">
            <a:blip r:embed="rId5">
              <a:alphaModFix/>
            </a:blip>
            <a:stretch>
              <a:fillRect r="-350"/>
            </a:stretch>
          </a:blipFill>
          <a:ln>
            <a:noFill/>
          </a:ln>
        </p:spPr>
        <p:txBody>
          <a:bodyPr/>
          <a:lstStyle/>
          <a:p>
            <a:endParaRPr lang="pt-BR"/>
          </a:p>
        </p:txBody>
      </p:sp>
      <p:sp>
        <p:nvSpPr>
          <p:cNvPr id="291" name="Google Shape;291;p19"/>
          <p:cNvSpPr txBox="1"/>
          <p:nvPr/>
        </p:nvSpPr>
        <p:spPr>
          <a:xfrm>
            <a:off x="1028700" y="2283539"/>
            <a:ext cx="9886268"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1 – ORANGE</a:t>
            </a:r>
            <a:endParaRPr dirty="0"/>
          </a:p>
        </p:txBody>
      </p:sp>
      <p:sp>
        <p:nvSpPr>
          <p:cNvPr id="293" name="Google Shape;293;p19"/>
          <p:cNvSpPr txBox="1"/>
          <p:nvPr/>
        </p:nvSpPr>
        <p:spPr>
          <a:xfrm>
            <a:off x="1593175" y="4084299"/>
            <a:ext cx="6904303" cy="3619452"/>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pt-BR" sz="2100" b="0" i="0" dirty="0">
                <a:solidFill>
                  <a:srgbClr val="ECECEC"/>
                </a:solidFill>
                <a:effectLst/>
                <a:latin typeface="Montserrat" panose="00000500000000000000" pitchFamily="2" charset="0"/>
              </a:rPr>
              <a:t>O Orange é um framework utilizado para programação de IA, pois realiza diversas tarefas de modelagem e aprendizado de maneira mais rápida e precisa. Além disso, sua interface gráfica facilita a interação com os dados, enquanto a ampla variedade de algoritmos disponíveis oferece flexibilidade na escolha da abordagem mais adequada para o gerenciamento de produtos.</a:t>
            </a:r>
            <a:endParaRPr lang="en-US" sz="2100" dirty="0">
              <a:latin typeface="Montserrat" panose="00000500000000000000" pitchFamily="2" charset="0"/>
            </a:endParaRPr>
          </a:p>
        </p:txBody>
      </p:sp>
      <p:sp>
        <p:nvSpPr>
          <p:cNvPr id="294" name="Google Shape;294;p19"/>
          <p:cNvSpPr/>
          <p:nvPr/>
        </p:nvSpPr>
        <p:spPr>
          <a:xfrm rot="10800000">
            <a:off x="0" y="9080228"/>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295" name="Google Shape;295;p19"/>
          <p:cNvSpPr/>
          <p:nvPr/>
        </p:nvSpPr>
        <p:spPr>
          <a:xfrm>
            <a:off x="734818" y="811676"/>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296" name="Google Shape;296;p19"/>
          <p:cNvSpPr/>
          <p:nvPr/>
        </p:nvSpPr>
        <p:spPr>
          <a:xfrm>
            <a:off x="-1162663" y="1069780"/>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7">
              <a:alphaModFix/>
            </a:blip>
            <a:stretch>
              <a:fillRect/>
            </a:stretch>
          </a:blipFill>
          <a:ln>
            <a:noFill/>
          </a:ln>
        </p:spPr>
        <p:txBody>
          <a:bodyPr/>
          <a:lstStyle/>
          <a:p>
            <a:endParaRPr lang="pt-BR"/>
          </a:p>
        </p:txBody>
      </p:sp>
      <p:sp>
        <p:nvSpPr>
          <p:cNvPr id="298" name="Google Shape;298;p19"/>
          <p:cNvSpPr/>
          <p:nvPr/>
        </p:nvSpPr>
        <p:spPr>
          <a:xfrm rot="10800000">
            <a:off x="15342501" y="1082863"/>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pic>
        <p:nvPicPr>
          <p:cNvPr id="1026" name="Picture 2">
            <a:extLst>
              <a:ext uri="{FF2B5EF4-FFF2-40B4-BE49-F238E27FC236}">
                <a16:creationId xmlns:a16="http://schemas.microsoft.com/office/drawing/2014/main" id="{0E58452E-FB13-3318-D770-79EBF4E65A9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130050" y="2342519"/>
            <a:ext cx="6079466" cy="67549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5422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9"/>
          <p:cNvSpPr/>
          <p:nvPr/>
        </p:nvSpPr>
        <p:spPr>
          <a:xfrm>
            <a:off x="5867846" y="4420675"/>
            <a:ext cx="13715748" cy="9601024"/>
          </a:xfrm>
          <a:custGeom>
            <a:avLst/>
            <a:gdLst/>
            <a:ahLst/>
            <a:cxnLst/>
            <a:rect l="l" t="t" r="r" b="b"/>
            <a:pathLst>
              <a:path w="13715748" h="9601024" extrusionOk="0">
                <a:moveTo>
                  <a:pt x="0" y="0"/>
                </a:moveTo>
                <a:lnTo>
                  <a:pt x="13715748" y="0"/>
                </a:lnTo>
                <a:lnTo>
                  <a:pt x="13715748" y="9601024"/>
                </a:lnTo>
                <a:lnTo>
                  <a:pt x="0" y="9601024"/>
                </a:lnTo>
                <a:lnTo>
                  <a:pt x="0" y="0"/>
                </a:lnTo>
                <a:close/>
              </a:path>
            </a:pathLst>
          </a:custGeom>
          <a:blipFill rotWithShape="1">
            <a:blip r:embed="rId3">
              <a:alphaModFix/>
            </a:blip>
            <a:stretch>
              <a:fillRect/>
            </a:stretch>
          </a:blipFill>
          <a:ln>
            <a:noFill/>
          </a:ln>
        </p:spPr>
        <p:txBody>
          <a:bodyPr/>
          <a:lstStyle/>
          <a:p>
            <a:endParaRPr lang="pt-BR" dirty="0"/>
          </a:p>
        </p:txBody>
      </p:sp>
      <p:sp>
        <p:nvSpPr>
          <p:cNvPr id="289" name="Google Shape;289;p19"/>
          <p:cNvSpPr/>
          <p:nvPr/>
        </p:nvSpPr>
        <p:spPr>
          <a:xfrm>
            <a:off x="0" y="0"/>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4">
              <a:alphaModFix/>
            </a:blip>
            <a:stretch>
              <a:fillRect t="-38503" b="-36766"/>
            </a:stretch>
          </a:blipFill>
          <a:ln>
            <a:noFill/>
          </a:ln>
        </p:spPr>
        <p:txBody>
          <a:bodyPr/>
          <a:lstStyle/>
          <a:p>
            <a:endParaRPr lang="pt-BR"/>
          </a:p>
        </p:txBody>
      </p:sp>
      <p:sp>
        <p:nvSpPr>
          <p:cNvPr id="290" name="Google Shape;290;p19"/>
          <p:cNvSpPr/>
          <p:nvPr/>
        </p:nvSpPr>
        <p:spPr>
          <a:xfrm rot="8321977">
            <a:off x="-3187507" y="-2480087"/>
            <a:ext cx="9040602" cy="5432110"/>
          </a:xfrm>
          <a:custGeom>
            <a:avLst/>
            <a:gdLst/>
            <a:ahLst/>
            <a:cxnLst/>
            <a:rect l="l" t="t" r="r" b="b"/>
            <a:pathLst>
              <a:path w="9040602" h="5432110" extrusionOk="0">
                <a:moveTo>
                  <a:pt x="0" y="0"/>
                </a:moveTo>
                <a:lnTo>
                  <a:pt x="9040601" y="0"/>
                </a:lnTo>
                <a:lnTo>
                  <a:pt x="9040601" y="5432110"/>
                </a:lnTo>
                <a:lnTo>
                  <a:pt x="0" y="5432110"/>
                </a:lnTo>
                <a:lnTo>
                  <a:pt x="0" y="0"/>
                </a:lnTo>
                <a:close/>
              </a:path>
            </a:pathLst>
          </a:custGeom>
          <a:blipFill rotWithShape="1">
            <a:blip r:embed="rId5">
              <a:alphaModFix/>
            </a:blip>
            <a:stretch>
              <a:fillRect r="-350"/>
            </a:stretch>
          </a:blipFill>
          <a:ln>
            <a:noFill/>
          </a:ln>
        </p:spPr>
        <p:txBody>
          <a:bodyPr/>
          <a:lstStyle/>
          <a:p>
            <a:endParaRPr lang="pt-BR" dirty="0"/>
          </a:p>
        </p:txBody>
      </p:sp>
      <p:sp>
        <p:nvSpPr>
          <p:cNvPr id="293" name="Google Shape;293;p19"/>
          <p:cNvSpPr txBox="1"/>
          <p:nvPr/>
        </p:nvSpPr>
        <p:spPr>
          <a:xfrm>
            <a:off x="1028699" y="3323299"/>
            <a:ext cx="7986714" cy="6032421"/>
          </a:xfrm>
          <a:prstGeom prst="rect">
            <a:avLst/>
          </a:prstGeom>
          <a:noFill/>
          <a:ln>
            <a:noFill/>
          </a:ln>
        </p:spPr>
        <p:txBody>
          <a:bodyPr spcFirstLastPara="1" wrap="square" lIns="0" tIns="0" rIns="0" bIns="0" anchor="t" anchorCtr="0">
            <a:spAutoFit/>
          </a:bodyPr>
          <a:lstStyle/>
          <a:p>
            <a:pPr algn="l"/>
            <a:r>
              <a:rPr lang="pt-BR" sz="2800" b="1" i="0" dirty="0">
                <a:solidFill>
                  <a:srgbClr val="ECECEC"/>
                </a:solidFill>
                <a:effectLst/>
                <a:latin typeface="Montserrat" panose="00000500000000000000" pitchFamily="2" charset="0"/>
              </a:rPr>
              <a:t>pandas</a:t>
            </a:r>
            <a:r>
              <a:rPr lang="pt-BR" sz="2800" b="0" i="0" dirty="0">
                <a:solidFill>
                  <a:srgbClr val="ECECEC"/>
                </a:solidFill>
                <a:effectLst/>
                <a:latin typeface="Montserrat" panose="00000500000000000000" pitchFamily="2" charset="0"/>
              </a:rPr>
              <a:t>: Usada para manipulação e análise de dados.</a:t>
            </a:r>
          </a:p>
          <a:p>
            <a:pPr algn="l"/>
            <a:r>
              <a:rPr lang="pt-BR" sz="2800" b="1" i="0" dirty="0" err="1">
                <a:solidFill>
                  <a:srgbClr val="ECECEC"/>
                </a:solidFill>
                <a:effectLst/>
                <a:latin typeface="Montserrat" panose="00000500000000000000" pitchFamily="2" charset="0"/>
              </a:rPr>
              <a:t>train_test_split</a:t>
            </a:r>
            <a:r>
              <a:rPr lang="pt-BR" sz="2800" b="0" i="0" dirty="0">
                <a:solidFill>
                  <a:srgbClr val="ECECEC"/>
                </a:solidFill>
                <a:effectLst/>
                <a:latin typeface="Montserrat" panose="00000500000000000000" pitchFamily="2" charset="0"/>
              </a:rPr>
              <a:t>: Utilizada para dividir os dados em conjuntos de treinamento e teste.</a:t>
            </a:r>
          </a:p>
          <a:p>
            <a:pPr algn="l"/>
            <a:r>
              <a:rPr lang="pt-BR" sz="2800" b="1" i="0" dirty="0" err="1">
                <a:solidFill>
                  <a:srgbClr val="ECECEC"/>
                </a:solidFill>
                <a:effectLst/>
                <a:latin typeface="Montserrat" panose="00000500000000000000" pitchFamily="2" charset="0"/>
              </a:rPr>
              <a:t>RandomForestClassifier</a:t>
            </a:r>
            <a:r>
              <a:rPr lang="pt-BR" sz="2800" b="0" i="0" dirty="0">
                <a:solidFill>
                  <a:srgbClr val="ECECEC"/>
                </a:solidFill>
                <a:effectLst/>
                <a:latin typeface="Montserrat" panose="00000500000000000000" pitchFamily="2" charset="0"/>
              </a:rPr>
              <a:t>: Usada para implementar um classificador Random Forest.</a:t>
            </a:r>
          </a:p>
          <a:p>
            <a:pPr algn="l"/>
            <a:r>
              <a:rPr lang="pt-BR" sz="2800" b="1" i="0" dirty="0" err="1">
                <a:solidFill>
                  <a:srgbClr val="ECECEC"/>
                </a:solidFill>
                <a:effectLst/>
                <a:latin typeface="Montserrat" panose="00000500000000000000" pitchFamily="2" charset="0"/>
              </a:rPr>
              <a:t>accuracy_score</a:t>
            </a:r>
            <a:r>
              <a:rPr lang="pt-BR" sz="2800" b="0" i="0" dirty="0">
                <a:solidFill>
                  <a:srgbClr val="ECECEC"/>
                </a:solidFill>
                <a:effectLst/>
                <a:latin typeface="Montserrat" panose="00000500000000000000" pitchFamily="2" charset="0"/>
              </a:rPr>
              <a:t>: Utilizada para calcular a acurácia de um modelo de classificação.</a:t>
            </a:r>
          </a:p>
          <a:p>
            <a:pPr algn="l"/>
            <a:r>
              <a:rPr lang="pt-BR" sz="2800" b="1" i="0" dirty="0" err="1">
                <a:solidFill>
                  <a:srgbClr val="ECECEC"/>
                </a:solidFill>
                <a:effectLst/>
                <a:latin typeface="Montserrat" panose="00000500000000000000" pitchFamily="2" charset="0"/>
              </a:rPr>
              <a:t>oracledb</a:t>
            </a:r>
            <a:r>
              <a:rPr lang="pt-BR" sz="2800" b="0" i="0" dirty="0">
                <a:solidFill>
                  <a:srgbClr val="ECECEC"/>
                </a:solidFill>
                <a:effectLst/>
                <a:latin typeface="Montserrat" panose="00000500000000000000" pitchFamily="2" charset="0"/>
              </a:rPr>
              <a:t>: Usada para conectar e interagir com bancos de dados Oracle.</a:t>
            </a:r>
          </a:p>
          <a:p>
            <a:pPr algn="l"/>
            <a:r>
              <a:rPr lang="pt-BR" sz="2800" b="1" i="0" dirty="0">
                <a:solidFill>
                  <a:srgbClr val="ECECEC"/>
                </a:solidFill>
                <a:effectLst/>
                <a:latin typeface="Montserrat" panose="00000500000000000000" pitchFamily="2" charset="0"/>
              </a:rPr>
              <a:t>display</a:t>
            </a:r>
            <a:r>
              <a:rPr lang="pt-BR" sz="2800" b="0" i="0" dirty="0">
                <a:solidFill>
                  <a:srgbClr val="ECECEC"/>
                </a:solidFill>
                <a:effectLst/>
                <a:latin typeface="Montserrat" panose="00000500000000000000" pitchFamily="2" charset="0"/>
              </a:rPr>
              <a:t>: Utilizada para exibir dados e resultados de forma interativa em notebooks </a:t>
            </a:r>
            <a:r>
              <a:rPr lang="pt-BR" sz="2800" b="0" i="0" dirty="0" err="1">
                <a:solidFill>
                  <a:srgbClr val="ECECEC"/>
                </a:solidFill>
                <a:effectLst/>
                <a:latin typeface="Montserrat" panose="00000500000000000000" pitchFamily="2" charset="0"/>
              </a:rPr>
              <a:t>Jupyter</a:t>
            </a:r>
            <a:r>
              <a:rPr lang="pt-BR" sz="2800" b="0" i="0" dirty="0">
                <a:solidFill>
                  <a:srgbClr val="ECECEC"/>
                </a:solidFill>
                <a:effectLst/>
                <a:latin typeface="Montserrat" panose="00000500000000000000" pitchFamily="2" charset="0"/>
              </a:rPr>
              <a:t>.</a:t>
            </a:r>
          </a:p>
        </p:txBody>
      </p:sp>
      <p:sp>
        <p:nvSpPr>
          <p:cNvPr id="294" name="Google Shape;294;p19"/>
          <p:cNvSpPr/>
          <p:nvPr/>
        </p:nvSpPr>
        <p:spPr>
          <a:xfrm rot="10800000">
            <a:off x="0" y="9324036"/>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295" name="Google Shape;295;p19"/>
          <p:cNvSpPr/>
          <p:nvPr/>
        </p:nvSpPr>
        <p:spPr>
          <a:xfrm>
            <a:off x="734818" y="811676"/>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296" name="Google Shape;296;p19"/>
          <p:cNvSpPr/>
          <p:nvPr/>
        </p:nvSpPr>
        <p:spPr>
          <a:xfrm>
            <a:off x="-1162663" y="1069780"/>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7">
              <a:alphaModFix/>
            </a:blip>
            <a:stretch>
              <a:fillRect/>
            </a:stretch>
          </a:blipFill>
          <a:ln>
            <a:noFill/>
          </a:ln>
        </p:spPr>
        <p:txBody>
          <a:bodyPr/>
          <a:lstStyle/>
          <a:p>
            <a:endParaRPr lang="pt-BR"/>
          </a:p>
        </p:txBody>
      </p:sp>
      <p:sp>
        <p:nvSpPr>
          <p:cNvPr id="298" name="Google Shape;298;p19"/>
          <p:cNvSpPr/>
          <p:nvPr/>
        </p:nvSpPr>
        <p:spPr>
          <a:xfrm rot="10800000">
            <a:off x="15342501" y="1082863"/>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2" name="Google Shape;291;p19">
            <a:extLst>
              <a:ext uri="{FF2B5EF4-FFF2-40B4-BE49-F238E27FC236}">
                <a16:creationId xmlns:a16="http://schemas.microsoft.com/office/drawing/2014/main" id="{6852C1B1-CDBB-AF78-FD18-FAA6CB5CAE63}"/>
              </a:ext>
            </a:extLst>
          </p:cNvPr>
          <p:cNvSpPr txBox="1"/>
          <p:nvPr/>
        </p:nvSpPr>
        <p:spPr>
          <a:xfrm>
            <a:off x="1028699" y="1876892"/>
            <a:ext cx="10377069"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200" dirty="0">
                <a:solidFill>
                  <a:srgbClr val="FFFFFF"/>
                </a:solidFill>
                <a:latin typeface="Dela Gothic One"/>
                <a:ea typeface="Dela Gothic One"/>
                <a:cs typeface="Dela Gothic One"/>
                <a:sym typeface="Dela Gothic One"/>
              </a:rPr>
              <a:t>2</a:t>
            </a:r>
            <a:r>
              <a:rPr lang="en-US" sz="7200" b="0" i="0" u="none" strike="noStrike" cap="none" dirty="0">
                <a:solidFill>
                  <a:srgbClr val="FFFFFF"/>
                </a:solidFill>
                <a:latin typeface="Dela Gothic One"/>
                <a:ea typeface="Dela Gothic One"/>
                <a:cs typeface="Dela Gothic One"/>
                <a:sym typeface="Dela Gothic One"/>
              </a:rPr>
              <a:t> – BIBLIOTECAS</a:t>
            </a:r>
            <a:endParaRPr dirty="0"/>
          </a:p>
        </p:txBody>
      </p:sp>
      <p:pic>
        <p:nvPicPr>
          <p:cNvPr id="2050" name="Picture 2">
            <a:extLst>
              <a:ext uri="{FF2B5EF4-FFF2-40B4-BE49-F238E27FC236}">
                <a16:creationId xmlns:a16="http://schemas.microsoft.com/office/drawing/2014/main" id="{6027F168-D74D-3C5C-7E9E-D6C0AFBE3D2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392428" y="3710027"/>
            <a:ext cx="8117145" cy="570940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0996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CONCEITOS</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dirty="0"/>
          </a:p>
        </p:txBody>
      </p:sp>
      <p:sp>
        <p:nvSpPr>
          <p:cNvPr id="123" name="Google Shape;123;p12"/>
          <p:cNvSpPr txBox="1"/>
          <p:nvPr/>
        </p:nvSpPr>
        <p:spPr>
          <a:xfrm>
            <a:off x="3450081" y="5053490"/>
            <a:ext cx="891294" cy="590931"/>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06.</a:t>
            </a:r>
            <a:endParaRPr dirty="0"/>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a:lnSpc>
                <a:spcPct val="130000"/>
              </a:lnSpc>
            </a:pPr>
            <a:r>
              <a:rPr lang="en-US" sz="2100" dirty="0">
                <a:solidFill>
                  <a:srgbClr val="FFFFFF"/>
                </a:solidFill>
              </a:rPr>
              <a:t>Machine Learning / IA no projeto</a:t>
            </a:r>
            <a:endParaRPr lang="en-US"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extLst>
      <p:ext uri="{BB962C8B-B14F-4D97-AF65-F5344CB8AC3E}">
        <p14:creationId xmlns:p14="http://schemas.microsoft.com/office/powerpoint/2010/main" val="1527241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8"/>
          <p:cNvSpPr/>
          <p:nvPr/>
        </p:nvSpPr>
        <p:spPr>
          <a:xfrm>
            <a:off x="0" y="34290"/>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3">
              <a:alphaModFix/>
            </a:blip>
            <a:stretch>
              <a:fillRect t="-38503" b="-36766"/>
            </a:stretch>
          </a:blipFill>
          <a:ln>
            <a:noFill/>
          </a:ln>
        </p:spPr>
        <p:txBody>
          <a:bodyPr/>
          <a:lstStyle/>
          <a:p>
            <a:endParaRPr lang="pt-BR"/>
          </a:p>
        </p:txBody>
      </p:sp>
      <p:sp>
        <p:nvSpPr>
          <p:cNvPr id="251" name="Google Shape;251;p18"/>
          <p:cNvSpPr/>
          <p:nvPr/>
        </p:nvSpPr>
        <p:spPr>
          <a:xfrm>
            <a:off x="-5528499" y="-4940035"/>
            <a:ext cx="8183468" cy="9194908"/>
          </a:xfrm>
          <a:custGeom>
            <a:avLst/>
            <a:gdLst/>
            <a:ahLst/>
            <a:cxnLst/>
            <a:rect l="l" t="t" r="r" b="b"/>
            <a:pathLst>
              <a:path w="8183468" h="9194908" extrusionOk="0">
                <a:moveTo>
                  <a:pt x="0" y="0"/>
                </a:moveTo>
                <a:lnTo>
                  <a:pt x="8183468" y="0"/>
                </a:lnTo>
                <a:lnTo>
                  <a:pt x="8183468" y="9194908"/>
                </a:lnTo>
                <a:lnTo>
                  <a:pt x="0" y="9194908"/>
                </a:lnTo>
                <a:lnTo>
                  <a:pt x="0" y="0"/>
                </a:lnTo>
                <a:close/>
              </a:path>
            </a:pathLst>
          </a:custGeom>
          <a:blipFill rotWithShape="1">
            <a:blip r:embed="rId4">
              <a:alphaModFix/>
            </a:blip>
            <a:stretch>
              <a:fillRect/>
            </a:stretch>
          </a:blipFill>
          <a:ln>
            <a:noFill/>
          </a:ln>
        </p:spPr>
        <p:txBody>
          <a:bodyPr/>
          <a:lstStyle/>
          <a:p>
            <a:endParaRPr lang="pt-BR"/>
          </a:p>
        </p:txBody>
      </p:sp>
      <p:sp>
        <p:nvSpPr>
          <p:cNvPr id="252" name="Google Shape;252;p18"/>
          <p:cNvSpPr/>
          <p:nvPr/>
        </p:nvSpPr>
        <p:spPr>
          <a:xfrm>
            <a:off x="12451038" y="1404305"/>
            <a:ext cx="5536686" cy="543602"/>
          </a:xfrm>
          <a:custGeom>
            <a:avLst/>
            <a:gdLst/>
            <a:ahLst/>
            <a:cxnLst/>
            <a:rect l="l" t="t" r="r" b="b"/>
            <a:pathLst>
              <a:path w="5536686" h="543602" extrusionOk="0">
                <a:moveTo>
                  <a:pt x="0" y="0"/>
                </a:moveTo>
                <a:lnTo>
                  <a:pt x="5536686" y="0"/>
                </a:lnTo>
                <a:lnTo>
                  <a:pt x="5536686" y="543602"/>
                </a:lnTo>
                <a:lnTo>
                  <a:pt x="0" y="543602"/>
                </a:lnTo>
                <a:lnTo>
                  <a:pt x="0" y="0"/>
                </a:lnTo>
                <a:close/>
              </a:path>
            </a:pathLst>
          </a:custGeom>
          <a:blipFill rotWithShape="1">
            <a:blip r:embed="rId5">
              <a:alphaModFix/>
            </a:blip>
            <a:stretch>
              <a:fillRect/>
            </a:stretch>
          </a:blipFill>
          <a:ln>
            <a:noFill/>
          </a:ln>
        </p:spPr>
        <p:txBody>
          <a:bodyPr/>
          <a:lstStyle/>
          <a:p>
            <a:endParaRPr lang="pt-BR"/>
          </a:p>
        </p:txBody>
      </p:sp>
      <p:sp>
        <p:nvSpPr>
          <p:cNvPr id="253" name="Google Shape;253;p18"/>
          <p:cNvSpPr/>
          <p:nvPr/>
        </p:nvSpPr>
        <p:spPr>
          <a:xfrm>
            <a:off x="13945025" y="-130238"/>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254" name="Google Shape;254;p18"/>
          <p:cNvSpPr/>
          <p:nvPr/>
        </p:nvSpPr>
        <p:spPr>
          <a:xfrm rot="10800000">
            <a:off x="10612285" y="1676106"/>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255" name="Google Shape;255;p18"/>
          <p:cNvSpPr txBox="1"/>
          <p:nvPr/>
        </p:nvSpPr>
        <p:spPr>
          <a:xfrm>
            <a:off x="1028700" y="1483903"/>
            <a:ext cx="8115300"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CONCEITOS</a:t>
            </a:r>
            <a:endParaRPr dirty="0"/>
          </a:p>
        </p:txBody>
      </p:sp>
      <p:sp>
        <p:nvSpPr>
          <p:cNvPr id="256" name="Google Shape;256;p18"/>
          <p:cNvSpPr/>
          <p:nvPr/>
        </p:nvSpPr>
        <p:spPr>
          <a:xfrm>
            <a:off x="-1057947" y="560519"/>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257" name="Google Shape;257;p18"/>
          <p:cNvSpPr/>
          <p:nvPr/>
        </p:nvSpPr>
        <p:spPr>
          <a:xfrm>
            <a:off x="14161118" y="8790119"/>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258" name="Google Shape;258;p18"/>
          <p:cNvSpPr/>
          <p:nvPr/>
        </p:nvSpPr>
        <p:spPr>
          <a:xfrm rot="10800000">
            <a:off x="14161118" y="8322056"/>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grpSp>
        <p:nvGrpSpPr>
          <p:cNvPr id="259" name="Google Shape;259;p18"/>
          <p:cNvGrpSpPr/>
          <p:nvPr/>
        </p:nvGrpSpPr>
        <p:grpSpPr>
          <a:xfrm>
            <a:off x="1028700" y="4703784"/>
            <a:ext cx="922793" cy="922793"/>
            <a:chOff x="0" y="0"/>
            <a:chExt cx="1230391" cy="1230391"/>
          </a:xfrm>
        </p:grpSpPr>
        <p:grpSp>
          <p:nvGrpSpPr>
            <p:cNvPr id="260" name="Google Shape;260;p18"/>
            <p:cNvGrpSpPr/>
            <p:nvPr/>
          </p:nvGrpSpPr>
          <p:grpSpPr>
            <a:xfrm>
              <a:off x="0" y="0"/>
              <a:ext cx="1230391" cy="1230391"/>
              <a:chOff x="0" y="0"/>
              <a:chExt cx="812800" cy="812800"/>
            </a:xfrm>
          </p:grpSpPr>
          <p:sp>
            <p:nvSpPr>
              <p:cNvPr id="261" name="Google Shape;261;p1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8"/>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3" name="Google Shape;263;p18"/>
            <p:cNvSpPr/>
            <p:nvPr/>
          </p:nvSpPr>
          <p:spPr>
            <a:xfrm>
              <a:off x="168786" y="201897"/>
              <a:ext cx="892819" cy="870093"/>
            </a:xfrm>
            <a:custGeom>
              <a:avLst/>
              <a:gdLst/>
              <a:ahLst/>
              <a:cxnLst/>
              <a:rect l="l" t="t" r="r" b="b"/>
              <a:pathLst>
                <a:path w="892819" h="870093" extrusionOk="0">
                  <a:moveTo>
                    <a:pt x="0" y="0"/>
                  </a:moveTo>
                  <a:lnTo>
                    <a:pt x="892819" y="0"/>
                  </a:lnTo>
                  <a:lnTo>
                    <a:pt x="892819" y="870093"/>
                  </a:lnTo>
                  <a:lnTo>
                    <a:pt x="0" y="870093"/>
                  </a:lnTo>
                  <a:lnTo>
                    <a:pt x="0" y="0"/>
                  </a:lnTo>
                  <a:close/>
                </a:path>
              </a:pathLst>
            </a:custGeom>
            <a:blipFill rotWithShape="1">
              <a:blip r:embed="rId8">
                <a:alphaModFix/>
              </a:blip>
              <a:stretch>
                <a:fillRect/>
              </a:stretch>
            </a:blipFill>
            <a:ln>
              <a:noFill/>
            </a:ln>
          </p:spPr>
          <p:txBody>
            <a:bodyPr/>
            <a:lstStyle/>
            <a:p>
              <a:endParaRPr lang="pt-BR"/>
            </a:p>
          </p:txBody>
        </p:sp>
      </p:grpSp>
      <p:grpSp>
        <p:nvGrpSpPr>
          <p:cNvPr id="267" name="Google Shape;267;p18"/>
          <p:cNvGrpSpPr/>
          <p:nvPr/>
        </p:nvGrpSpPr>
        <p:grpSpPr>
          <a:xfrm>
            <a:off x="10707527" y="4644759"/>
            <a:ext cx="922793" cy="922793"/>
            <a:chOff x="0" y="0"/>
            <a:chExt cx="812800" cy="812800"/>
          </a:xfrm>
        </p:grpSpPr>
        <p:sp>
          <p:nvSpPr>
            <p:cNvPr id="268" name="Google Shape;268;p1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8"/>
            <p:cNvSpPr txBox="1"/>
            <p:nvPr/>
          </p:nvSpPr>
          <p:spPr>
            <a:xfrm>
              <a:off x="76200" y="28575"/>
              <a:ext cx="660400" cy="708025"/>
            </a:xfrm>
            <a:prstGeom prst="rect">
              <a:avLst/>
            </a:prstGeom>
            <a:noFill/>
            <a:ln>
              <a:noFill/>
            </a:ln>
          </p:spPr>
          <p:txBody>
            <a:bodyPr spcFirstLastPara="1" wrap="square" lIns="29250" tIns="29250" rIns="29250" bIns="2925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18"/>
          <p:cNvSpPr/>
          <p:nvPr/>
        </p:nvSpPr>
        <p:spPr>
          <a:xfrm>
            <a:off x="10889866" y="4824592"/>
            <a:ext cx="558115" cy="618877"/>
          </a:xfrm>
          <a:custGeom>
            <a:avLst/>
            <a:gdLst/>
            <a:ahLst/>
            <a:cxnLst/>
            <a:rect l="l" t="t" r="r" b="b"/>
            <a:pathLst>
              <a:path w="558115" h="618877" extrusionOk="0">
                <a:moveTo>
                  <a:pt x="0" y="0"/>
                </a:moveTo>
                <a:lnTo>
                  <a:pt x="558115" y="0"/>
                </a:lnTo>
                <a:lnTo>
                  <a:pt x="558115" y="618877"/>
                </a:lnTo>
                <a:lnTo>
                  <a:pt x="0" y="618877"/>
                </a:lnTo>
                <a:lnTo>
                  <a:pt x="0" y="0"/>
                </a:lnTo>
                <a:close/>
              </a:path>
            </a:pathLst>
          </a:custGeom>
          <a:blipFill rotWithShape="1">
            <a:blip r:embed="rId9">
              <a:alphaModFix/>
            </a:blip>
            <a:stretch>
              <a:fillRect/>
            </a:stretch>
          </a:blipFill>
          <a:ln>
            <a:noFill/>
          </a:ln>
        </p:spPr>
        <p:txBody>
          <a:bodyPr/>
          <a:lstStyle/>
          <a:p>
            <a:endParaRPr lang="pt-BR"/>
          </a:p>
        </p:txBody>
      </p:sp>
      <p:sp>
        <p:nvSpPr>
          <p:cNvPr id="276" name="Google Shape;276;p18"/>
          <p:cNvSpPr txBox="1"/>
          <p:nvPr/>
        </p:nvSpPr>
        <p:spPr>
          <a:xfrm>
            <a:off x="2209720" y="4747475"/>
            <a:ext cx="5270271"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dirty="0">
                <a:solidFill>
                  <a:srgbClr val="FFFFFF"/>
                </a:solidFill>
                <a:latin typeface="Dela Gothic One"/>
                <a:ea typeface="Dela Gothic One"/>
                <a:sym typeface="Dela Gothic One"/>
              </a:rPr>
              <a:t>Predição de produtos</a:t>
            </a:r>
            <a:endParaRPr dirty="0"/>
          </a:p>
        </p:txBody>
      </p:sp>
      <p:sp>
        <p:nvSpPr>
          <p:cNvPr id="278" name="Google Shape;278;p18"/>
          <p:cNvSpPr txBox="1"/>
          <p:nvPr/>
        </p:nvSpPr>
        <p:spPr>
          <a:xfrm>
            <a:off x="11881005" y="4755935"/>
            <a:ext cx="5277812"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dirty="0">
                <a:solidFill>
                  <a:srgbClr val="FFFFFF"/>
                </a:solidFill>
                <a:latin typeface="Dela Gothic One"/>
                <a:ea typeface="Dela Gothic One"/>
                <a:sym typeface="Dela Gothic One"/>
              </a:rPr>
              <a:t>Modelo de Regressão</a:t>
            </a:r>
            <a:endParaRPr dirty="0"/>
          </a:p>
        </p:txBody>
      </p:sp>
      <p:sp>
        <p:nvSpPr>
          <p:cNvPr id="280" name="Google Shape;280;p18"/>
          <p:cNvSpPr txBox="1"/>
          <p:nvPr/>
        </p:nvSpPr>
        <p:spPr>
          <a:xfrm>
            <a:off x="2202177" y="5429032"/>
            <a:ext cx="5277813" cy="1809726"/>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pt-BR" sz="2100" dirty="0">
                <a:solidFill>
                  <a:schemeClr val="bg1"/>
                </a:solidFill>
                <a:latin typeface="Montserrat" panose="00000500000000000000" pitchFamily="2" charset="0"/>
              </a:rPr>
              <a:t>Focado em ter predições dos produtos que o cliente gostaria ou está buscando. Através dos dados fornecidos no cadastro.</a:t>
            </a:r>
            <a:endParaRPr sz="2100" dirty="0">
              <a:solidFill>
                <a:schemeClr val="bg1"/>
              </a:solidFill>
              <a:latin typeface="Montserrat" panose="00000500000000000000" pitchFamily="2" charset="0"/>
            </a:endParaRPr>
          </a:p>
        </p:txBody>
      </p:sp>
      <p:sp>
        <p:nvSpPr>
          <p:cNvPr id="282" name="Google Shape;282;p18"/>
          <p:cNvSpPr txBox="1"/>
          <p:nvPr/>
        </p:nvSpPr>
        <p:spPr>
          <a:xfrm>
            <a:off x="11881005" y="5437492"/>
            <a:ext cx="5095475" cy="1357295"/>
          </a:xfrm>
          <a:prstGeom prst="rect">
            <a:avLst/>
          </a:prstGeom>
          <a:noFill/>
          <a:ln>
            <a:noFill/>
          </a:ln>
        </p:spPr>
        <p:txBody>
          <a:bodyPr spcFirstLastPara="1" wrap="square" lIns="0" tIns="0" rIns="0" bIns="0" anchor="t" anchorCtr="0">
            <a:spAutoFit/>
          </a:bodyPr>
          <a:lstStyle/>
          <a:p>
            <a:pPr lvl="0">
              <a:lnSpc>
                <a:spcPct val="140000"/>
              </a:lnSpc>
            </a:pPr>
            <a:r>
              <a:rPr lang="en-US" sz="2100" b="0" i="0" u="none" strike="noStrike" cap="none" dirty="0">
                <a:solidFill>
                  <a:srgbClr val="FFFFFF"/>
                </a:solidFill>
                <a:latin typeface="Montserrat"/>
                <a:ea typeface="Montserrat"/>
                <a:cs typeface="Montserrat"/>
                <a:sym typeface="Montserrat"/>
              </a:rPr>
              <a:t>Após o histórico de vendas</a:t>
            </a:r>
            <a:r>
              <a:rPr lang="en-US" sz="2100" dirty="0">
                <a:solidFill>
                  <a:srgbClr val="FFFFFF"/>
                </a:solidFill>
                <a:latin typeface="Montserrat"/>
                <a:ea typeface="Montserrat"/>
                <a:cs typeface="Montserrat"/>
                <a:sym typeface="Montserrat"/>
              </a:rPr>
              <a:t>, melhorar o aprendizado da IA para aumentar a porcentagem da precisão dos dados</a:t>
            </a:r>
            <a:endParaRPr dirty="0"/>
          </a:p>
        </p:txBody>
      </p:sp>
    </p:spTree>
    <p:extLst>
      <p:ext uri="{BB962C8B-B14F-4D97-AF65-F5344CB8AC3E}">
        <p14:creationId xmlns:p14="http://schemas.microsoft.com/office/powerpoint/2010/main" val="2689712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49"/>
        <p:cNvGrpSpPr/>
        <p:nvPr/>
      </p:nvGrpSpPr>
      <p:grpSpPr>
        <a:xfrm>
          <a:off x="0" y="0"/>
          <a:ext cx="0" cy="0"/>
          <a:chOff x="0" y="0"/>
          <a:chExt cx="0" cy="0"/>
        </a:xfrm>
      </p:grpSpPr>
      <p:sp>
        <p:nvSpPr>
          <p:cNvPr id="450" name="Google Shape;450;p27"/>
          <p:cNvSpPr/>
          <p:nvPr/>
        </p:nvSpPr>
        <p:spPr>
          <a:xfrm>
            <a:off x="0" y="-66534"/>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3">
              <a:alphaModFix/>
            </a:blip>
            <a:stretch>
              <a:fillRect t="-38503" b="-36766"/>
            </a:stretch>
          </a:blipFill>
          <a:ln>
            <a:noFill/>
          </a:ln>
        </p:spPr>
        <p:txBody>
          <a:bodyPr/>
          <a:lstStyle/>
          <a:p>
            <a:endParaRPr lang="pt-BR"/>
          </a:p>
        </p:txBody>
      </p:sp>
      <p:sp>
        <p:nvSpPr>
          <p:cNvPr id="451" name="Google Shape;451;p27"/>
          <p:cNvSpPr/>
          <p:nvPr/>
        </p:nvSpPr>
        <p:spPr>
          <a:xfrm>
            <a:off x="850862" y="737738"/>
            <a:ext cx="11139898" cy="8229600"/>
          </a:xfrm>
          <a:custGeom>
            <a:avLst/>
            <a:gdLst/>
            <a:ahLst/>
            <a:cxnLst/>
            <a:rect l="l" t="t" r="r" b="b"/>
            <a:pathLst>
              <a:path w="11139898" h="8229600" extrusionOk="0">
                <a:moveTo>
                  <a:pt x="0" y="0"/>
                </a:moveTo>
                <a:lnTo>
                  <a:pt x="11139899" y="0"/>
                </a:lnTo>
                <a:lnTo>
                  <a:pt x="11139899"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452" name="Google Shape;452;p27"/>
          <p:cNvSpPr txBox="1"/>
          <p:nvPr/>
        </p:nvSpPr>
        <p:spPr>
          <a:xfrm>
            <a:off x="3940671" y="3444827"/>
            <a:ext cx="10829854" cy="295465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8000" b="0" i="0" u="none" strike="noStrike" cap="none" dirty="0">
                <a:solidFill>
                  <a:srgbClr val="FFFFFF"/>
                </a:solidFill>
                <a:latin typeface="Dela Gothic One"/>
                <a:ea typeface="Dela Gothic One"/>
                <a:cs typeface="Dela Gothic One"/>
                <a:sym typeface="Dela Gothic One"/>
              </a:rPr>
              <a:t>OBRIGADO PELA ATENÇÃO!</a:t>
            </a:r>
          </a:p>
        </p:txBody>
      </p:sp>
      <p:sp>
        <p:nvSpPr>
          <p:cNvPr id="454" name="Google Shape;454;p27"/>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5">
              <a:alphaModFix/>
            </a:blip>
            <a:stretch>
              <a:fillRect/>
            </a:stretch>
          </a:blipFill>
          <a:ln>
            <a:noFill/>
          </a:ln>
        </p:spPr>
        <p:txBody>
          <a:bodyPr/>
          <a:lstStyle/>
          <a:p>
            <a:endParaRPr lang="pt-BR"/>
          </a:p>
        </p:txBody>
      </p:sp>
      <p:sp>
        <p:nvSpPr>
          <p:cNvPr id="455" name="Google Shape;455;p27"/>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lang="en-US" sz="3200" dirty="0"/>
          </a:p>
        </p:txBody>
      </p:sp>
      <p:sp>
        <p:nvSpPr>
          <p:cNvPr id="456" name="Google Shape;456;p27"/>
          <p:cNvSpPr/>
          <p:nvPr/>
        </p:nvSpPr>
        <p:spPr>
          <a:xfrm>
            <a:off x="14366045" y="8035900"/>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457" name="Google Shape;457;p27"/>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458" name="Google Shape;458;p27"/>
          <p:cNvSpPr/>
          <p:nvPr/>
        </p:nvSpPr>
        <p:spPr>
          <a:xfrm>
            <a:off x="8351015" y="-299219"/>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459" name="Google Shape;459;p27"/>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7">
              <a:alphaModFix/>
            </a:blip>
            <a:stretch>
              <a:fillRect/>
            </a:stretch>
          </a:blipFill>
          <a:ln>
            <a:noFill/>
          </a:ln>
        </p:spPr>
        <p:txBody>
          <a:bodyPr/>
          <a:lstStyle/>
          <a:p>
            <a:endParaRPr lang="pt-BR"/>
          </a:p>
        </p:txBody>
      </p:sp>
      <p:sp>
        <p:nvSpPr>
          <p:cNvPr id="460" name="Google Shape;460;p27"/>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7">
              <a:alphaModFix/>
            </a:blip>
            <a:stretch>
              <a:fillRect/>
            </a:stretch>
          </a:blipFill>
          <a:ln>
            <a:noFill/>
          </a:ln>
        </p:spPr>
        <p:txBody>
          <a:bodyPr/>
          <a:lstStyle/>
          <a:p>
            <a:endParaRPr lang="pt-B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88"/>
        <p:cNvGrpSpPr/>
        <p:nvPr/>
      </p:nvGrpSpPr>
      <p:grpSpPr>
        <a:xfrm>
          <a:off x="0" y="0"/>
          <a:ext cx="0" cy="0"/>
          <a:chOff x="0" y="0"/>
          <a:chExt cx="0" cy="0"/>
        </a:xfrm>
      </p:grpSpPr>
      <p:sp>
        <p:nvSpPr>
          <p:cNvPr id="89" name="Google Shape;89;p11"/>
          <p:cNvSpPr/>
          <p:nvPr/>
        </p:nvSpPr>
        <p:spPr>
          <a:xfrm rot="2838901">
            <a:off x="-5006078" y="-1939330"/>
            <a:ext cx="10012156" cy="12932833"/>
          </a:xfrm>
          <a:custGeom>
            <a:avLst/>
            <a:gdLst/>
            <a:ahLst/>
            <a:cxnLst/>
            <a:rect l="l" t="t" r="r" b="b"/>
            <a:pathLst>
              <a:path w="10012156" h="12932833" extrusionOk="0">
                <a:moveTo>
                  <a:pt x="0" y="0"/>
                </a:moveTo>
                <a:lnTo>
                  <a:pt x="10012156" y="0"/>
                </a:lnTo>
                <a:lnTo>
                  <a:pt x="10012156" y="12932833"/>
                </a:lnTo>
                <a:lnTo>
                  <a:pt x="0" y="12932833"/>
                </a:lnTo>
                <a:lnTo>
                  <a:pt x="0" y="0"/>
                </a:lnTo>
                <a:close/>
              </a:path>
            </a:pathLst>
          </a:custGeom>
          <a:blipFill rotWithShape="1">
            <a:blip r:embed="rId3">
              <a:alphaModFix/>
            </a:blip>
            <a:stretch>
              <a:fillRect l="-278" t="-727" r="-555"/>
            </a:stretch>
          </a:blipFill>
          <a:ln>
            <a:noFill/>
          </a:ln>
        </p:spPr>
        <p:txBody>
          <a:bodyPr/>
          <a:lstStyle/>
          <a:p>
            <a:endParaRPr lang="pt-BR"/>
          </a:p>
        </p:txBody>
      </p:sp>
      <p:sp>
        <p:nvSpPr>
          <p:cNvPr id="90" name="Google Shape;90;p11"/>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4">
              <a:alphaModFix/>
            </a:blip>
            <a:stretch>
              <a:fillRect t="-39293" b="-39574"/>
            </a:stretch>
          </a:blipFill>
          <a:ln>
            <a:noFill/>
          </a:ln>
        </p:spPr>
        <p:txBody>
          <a:bodyPr/>
          <a:lstStyle/>
          <a:p>
            <a:endParaRPr lang="pt-BR"/>
          </a:p>
        </p:txBody>
      </p:sp>
      <p:grpSp>
        <p:nvGrpSpPr>
          <p:cNvPr id="91" name="Google Shape;91;p11"/>
          <p:cNvGrpSpPr/>
          <p:nvPr/>
        </p:nvGrpSpPr>
        <p:grpSpPr>
          <a:xfrm>
            <a:off x="1361687" y="5671932"/>
            <a:ext cx="1682699" cy="1682699"/>
            <a:chOff x="0" y="0"/>
            <a:chExt cx="812800" cy="812800"/>
          </a:xfrm>
        </p:grpSpPr>
        <p:sp>
          <p:nvSpPr>
            <p:cNvPr id="92" name="Google Shape;92;p1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01.</a:t>
              </a:r>
              <a:endParaRPr dirty="0"/>
            </a:p>
          </p:txBody>
        </p:sp>
      </p:grpSp>
      <p:grpSp>
        <p:nvGrpSpPr>
          <p:cNvPr id="94" name="Google Shape;94;p11"/>
          <p:cNvGrpSpPr/>
          <p:nvPr/>
        </p:nvGrpSpPr>
        <p:grpSpPr>
          <a:xfrm>
            <a:off x="5866205" y="5792355"/>
            <a:ext cx="1682699" cy="1682699"/>
            <a:chOff x="0" y="0"/>
            <a:chExt cx="812800" cy="812800"/>
          </a:xfrm>
        </p:grpSpPr>
        <p:sp>
          <p:nvSpPr>
            <p:cNvPr id="95" name="Google Shape;95;p1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03.</a:t>
              </a:r>
              <a:endParaRPr dirty="0"/>
            </a:p>
          </p:txBody>
        </p:sp>
      </p:grpSp>
      <p:grpSp>
        <p:nvGrpSpPr>
          <p:cNvPr id="97" name="Google Shape;97;p11"/>
          <p:cNvGrpSpPr/>
          <p:nvPr/>
        </p:nvGrpSpPr>
        <p:grpSpPr>
          <a:xfrm>
            <a:off x="11252717" y="5228363"/>
            <a:ext cx="1682699" cy="1682699"/>
            <a:chOff x="0" y="0"/>
            <a:chExt cx="812800" cy="812800"/>
          </a:xfrm>
        </p:grpSpPr>
        <p:sp>
          <p:nvSpPr>
            <p:cNvPr id="98" name="Google Shape;98;p1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05.</a:t>
              </a:r>
              <a:endParaRPr dirty="0"/>
            </a:p>
          </p:txBody>
        </p:sp>
      </p:grpSp>
      <p:sp>
        <p:nvSpPr>
          <p:cNvPr id="100" name="Google Shape;100;p11"/>
          <p:cNvSpPr txBox="1"/>
          <p:nvPr/>
        </p:nvSpPr>
        <p:spPr>
          <a:xfrm>
            <a:off x="5054517" y="7536369"/>
            <a:ext cx="3306074"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Problema</a:t>
            </a:r>
            <a:endParaRPr dirty="0"/>
          </a:p>
        </p:txBody>
      </p:sp>
      <p:sp>
        <p:nvSpPr>
          <p:cNvPr id="101" name="Google Shape;101;p11"/>
          <p:cNvSpPr txBox="1"/>
          <p:nvPr/>
        </p:nvSpPr>
        <p:spPr>
          <a:xfrm>
            <a:off x="5054517" y="8048563"/>
            <a:ext cx="3306074" cy="452432"/>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b="0" i="0" u="none" strike="noStrike" cap="none" dirty="0">
                <a:solidFill>
                  <a:srgbClr val="FFFFFF"/>
                </a:solidFill>
                <a:latin typeface="Montserrat"/>
                <a:ea typeface="Montserrat"/>
                <a:cs typeface="Montserrat"/>
                <a:sym typeface="Montserrat"/>
              </a:rPr>
              <a:t>Explicação</a:t>
            </a:r>
            <a:endParaRPr dirty="0"/>
          </a:p>
        </p:txBody>
      </p:sp>
      <p:sp>
        <p:nvSpPr>
          <p:cNvPr id="102" name="Google Shape;102;p11"/>
          <p:cNvSpPr txBox="1"/>
          <p:nvPr/>
        </p:nvSpPr>
        <p:spPr>
          <a:xfrm>
            <a:off x="550000" y="7396106"/>
            <a:ext cx="3306074"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a:solidFill>
                  <a:srgbClr val="FFFFFF"/>
                </a:solidFill>
                <a:latin typeface="Dela Gothic One"/>
                <a:ea typeface="Dela Gothic One"/>
                <a:sym typeface="Dela Gothic One"/>
              </a:rPr>
              <a:t>Grupo</a:t>
            </a:r>
            <a:endParaRPr dirty="0"/>
          </a:p>
        </p:txBody>
      </p:sp>
      <p:sp>
        <p:nvSpPr>
          <p:cNvPr id="103" name="Google Shape;103;p11"/>
          <p:cNvSpPr txBox="1"/>
          <p:nvPr/>
        </p:nvSpPr>
        <p:spPr>
          <a:xfrm>
            <a:off x="550000" y="7932010"/>
            <a:ext cx="3306074" cy="452432"/>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M</a:t>
            </a:r>
            <a:r>
              <a:rPr lang="en-US" sz="2100" b="0" i="0" u="none" strike="noStrike" cap="none" dirty="0">
                <a:solidFill>
                  <a:srgbClr val="FFFFFF"/>
                </a:solidFill>
                <a:latin typeface="Montserrat"/>
                <a:ea typeface="Montserrat"/>
                <a:cs typeface="Montserrat"/>
                <a:sym typeface="Montserrat"/>
              </a:rPr>
              <a:t>embros</a:t>
            </a:r>
            <a:endParaRPr dirty="0"/>
          </a:p>
        </p:txBody>
      </p:sp>
      <p:sp>
        <p:nvSpPr>
          <p:cNvPr id="104" name="Google Shape;104;p11"/>
          <p:cNvSpPr txBox="1"/>
          <p:nvPr/>
        </p:nvSpPr>
        <p:spPr>
          <a:xfrm>
            <a:off x="7428012" y="6069712"/>
            <a:ext cx="3794478"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a:solidFill>
                  <a:srgbClr val="FFFFFF"/>
                </a:solidFill>
                <a:latin typeface="Dela Gothic One"/>
                <a:ea typeface="Dela Gothic One"/>
                <a:cs typeface="Dela Gothic One"/>
                <a:sym typeface="Dela Gothic One"/>
              </a:rPr>
              <a:t>Solução</a:t>
            </a:r>
            <a:endParaRPr dirty="0"/>
          </a:p>
        </p:txBody>
      </p:sp>
      <p:sp>
        <p:nvSpPr>
          <p:cNvPr id="105" name="Google Shape;105;p11"/>
          <p:cNvSpPr txBox="1"/>
          <p:nvPr/>
        </p:nvSpPr>
        <p:spPr>
          <a:xfrm>
            <a:off x="7656159" y="6527093"/>
            <a:ext cx="3306074" cy="452432"/>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Alternativa</a:t>
            </a:r>
            <a:r>
              <a:rPr lang="en-US" sz="2100" b="0" i="0" u="none" strike="noStrike" cap="none" dirty="0">
                <a:solidFill>
                  <a:srgbClr val="FFFFFF"/>
                </a:solidFill>
                <a:latin typeface="Montserrat"/>
                <a:ea typeface="Montserrat"/>
                <a:cs typeface="Montserrat"/>
                <a:sym typeface="Montserrat"/>
              </a:rPr>
              <a:t> </a:t>
            </a:r>
            <a:endParaRPr dirty="0"/>
          </a:p>
        </p:txBody>
      </p:sp>
      <p:sp>
        <p:nvSpPr>
          <p:cNvPr id="106" name="Google Shape;106;p11"/>
          <p:cNvSpPr txBox="1"/>
          <p:nvPr/>
        </p:nvSpPr>
        <p:spPr>
          <a:xfrm>
            <a:off x="890224" y="1326472"/>
            <a:ext cx="16507551" cy="132959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CONTEÚDO</a:t>
            </a:r>
            <a:endParaRPr dirty="0"/>
          </a:p>
        </p:txBody>
      </p:sp>
      <p:sp>
        <p:nvSpPr>
          <p:cNvPr id="107" name="Google Shape;107;p11"/>
          <p:cNvSpPr/>
          <p:nvPr/>
        </p:nvSpPr>
        <p:spPr>
          <a:xfrm>
            <a:off x="13625125" y="845072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5">
              <a:alphaModFix/>
            </a:blip>
            <a:stretch>
              <a:fillRect/>
            </a:stretch>
          </a:blipFill>
          <a:ln>
            <a:noFill/>
          </a:ln>
        </p:spPr>
        <p:txBody>
          <a:bodyPr/>
          <a:lstStyle/>
          <a:p>
            <a:endParaRPr lang="pt-BR"/>
          </a:p>
        </p:txBody>
      </p:sp>
      <p:sp>
        <p:nvSpPr>
          <p:cNvPr id="108" name="Google Shape;108;p11"/>
          <p:cNvSpPr/>
          <p:nvPr/>
        </p:nvSpPr>
        <p:spPr>
          <a:xfrm>
            <a:off x="111563" y="302252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5">
              <a:alphaModFix/>
            </a:blip>
            <a:stretch>
              <a:fillRect/>
            </a:stretch>
          </a:blipFill>
          <a:ln>
            <a:noFill/>
          </a:ln>
        </p:spPr>
        <p:txBody>
          <a:bodyPr/>
          <a:lstStyle/>
          <a:p>
            <a:endParaRPr lang="pt-BR"/>
          </a:p>
        </p:txBody>
      </p:sp>
      <p:sp>
        <p:nvSpPr>
          <p:cNvPr id="109" name="Google Shape;109;p11"/>
          <p:cNvSpPr/>
          <p:nvPr/>
        </p:nvSpPr>
        <p:spPr>
          <a:xfrm>
            <a:off x="10973868" y="8723967"/>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6">
              <a:alphaModFix/>
            </a:blip>
            <a:stretch>
              <a:fillRect/>
            </a:stretch>
          </a:blipFill>
          <a:ln>
            <a:noFill/>
          </a:ln>
        </p:spPr>
        <p:txBody>
          <a:bodyPr/>
          <a:lstStyle/>
          <a:p>
            <a:endParaRPr lang="pt-BR"/>
          </a:p>
        </p:txBody>
      </p:sp>
      <p:sp>
        <p:nvSpPr>
          <p:cNvPr id="110" name="Google Shape;110;p11"/>
          <p:cNvSpPr/>
          <p:nvPr/>
        </p:nvSpPr>
        <p:spPr>
          <a:xfrm>
            <a:off x="-2539694" y="3295767"/>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6">
              <a:alphaModFix/>
            </a:blip>
            <a:stretch>
              <a:fillRect/>
            </a:stretch>
          </a:blipFill>
          <a:ln>
            <a:noFill/>
          </a:ln>
        </p:spPr>
        <p:txBody>
          <a:bodyPr/>
          <a:lstStyle/>
          <a:p>
            <a:endParaRPr lang="pt-BR"/>
          </a:p>
        </p:txBody>
      </p:sp>
      <p:sp>
        <p:nvSpPr>
          <p:cNvPr id="111" name="Google Shape;111;p11"/>
          <p:cNvSpPr/>
          <p:nvPr/>
        </p:nvSpPr>
        <p:spPr>
          <a:xfrm rot="8321977">
            <a:off x="14891334" y="-1380058"/>
            <a:ext cx="9040602" cy="5413060"/>
          </a:xfrm>
          <a:custGeom>
            <a:avLst/>
            <a:gdLst/>
            <a:ahLst/>
            <a:cxnLst/>
            <a:rect l="l" t="t" r="r" b="b"/>
            <a:pathLst>
              <a:path w="9040602" h="5413060" extrusionOk="0">
                <a:moveTo>
                  <a:pt x="0" y="0"/>
                </a:moveTo>
                <a:lnTo>
                  <a:pt x="9040602" y="0"/>
                </a:lnTo>
                <a:lnTo>
                  <a:pt x="9040602" y="5413061"/>
                </a:lnTo>
                <a:lnTo>
                  <a:pt x="0" y="5413061"/>
                </a:lnTo>
                <a:lnTo>
                  <a:pt x="0" y="0"/>
                </a:lnTo>
                <a:close/>
              </a:path>
            </a:pathLst>
          </a:custGeom>
          <a:blipFill rotWithShape="1">
            <a:blip r:embed="rId7">
              <a:alphaModFix/>
            </a:blip>
            <a:stretch>
              <a:fillRect/>
            </a:stretch>
          </a:blipFill>
          <a:ln>
            <a:noFill/>
          </a:ln>
        </p:spPr>
        <p:txBody>
          <a:bodyPr/>
          <a:lstStyle/>
          <a:p>
            <a:endParaRPr lang="pt-BR"/>
          </a:p>
        </p:txBody>
      </p:sp>
      <p:grpSp>
        <p:nvGrpSpPr>
          <p:cNvPr id="2" name="Google Shape;91;p11">
            <a:extLst>
              <a:ext uri="{FF2B5EF4-FFF2-40B4-BE49-F238E27FC236}">
                <a16:creationId xmlns:a16="http://schemas.microsoft.com/office/drawing/2014/main" id="{4FBBBB2E-FC12-9733-17AB-AB8AE43F00DE}"/>
              </a:ext>
            </a:extLst>
          </p:cNvPr>
          <p:cNvGrpSpPr/>
          <p:nvPr/>
        </p:nvGrpSpPr>
        <p:grpSpPr>
          <a:xfrm>
            <a:off x="3616286" y="4263701"/>
            <a:ext cx="1682699" cy="1682699"/>
            <a:chOff x="0" y="0"/>
            <a:chExt cx="812800" cy="812800"/>
          </a:xfrm>
        </p:grpSpPr>
        <p:sp>
          <p:nvSpPr>
            <p:cNvPr id="3" name="Google Shape;92;p11">
              <a:extLst>
                <a:ext uri="{FF2B5EF4-FFF2-40B4-BE49-F238E27FC236}">
                  <a16:creationId xmlns:a16="http://schemas.microsoft.com/office/drawing/2014/main" id="{290D9DD0-8173-F844-5919-E1E160B97FF0}"/>
                </a:ext>
              </a:extLst>
            </p:cNvPr>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3;p11">
              <a:extLst>
                <a:ext uri="{FF2B5EF4-FFF2-40B4-BE49-F238E27FC236}">
                  <a16:creationId xmlns:a16="http://schemas.microsoft.com/office/drawing/2014/main" id="{52CA8866-797E-E289-96C3-15B1B7973733}"/>
                </a:ext>
              </a:extLst>
            </p:cNvPr>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02.</a:t>
              </a:r>
              <a:endParaRPr dirty="0"/>
            </a:p>
          </p:txBody>
        </p:sp>
      </p:grpSp>
      <p:sp>
        <p:nvSpPr>
          <p:cNvPr id="5" name="Google Shape;102;p11">
            <a:extLst>
              <a:ext uri="{FF2B5EF4-FFF2-40B4-BE49-F238E27FC236}">
                <a16:creationId xmlns:a16="http://schemas.microsoft.com/office/drawing/2014/main" id="{47F337BF-FDF7-9AF2-A4DC-FD3D62638A7E}"/>
              </a:ext>
            </a:extLst>
          </p:cNvPr>
          <p:cNvSpPr txBox="1"/>
          <p:nvPr/>
        </p:nvSpPr>
        <p:spPr>
          <a:xfrm>
            <a:off x="2804599" y="5979749"/>
            <a:ext cx="3306074"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a:solidFill>
                  <a:srgbClr val="FFFFFF"/>
                </a:solidFill>
                <a:latin typeface="Dela Gothic One"/>
                <a:ea typeface="Dela Gothic One"/>
                <a:sym typeface="Dela Gothic One"/>
              </a:rPr>
              <a:t>Tema </a:t>
            </a:r>
            <a:endParaRPr dirty="0"/>
          </a:p>
        </p:txBody>
      </p:sp>
      <p:sp>
        <p:nvSpPr>
          <p:cNvPr id="6" name="Google Shape;103;p11">
            <a:extLst>
              <a:ext uri="{FF2B5EF4-FFF2-40B4-BE49-F238E27FC236}">
                <a16:creationId xmlns:a16="http://schemas.microsoft.com/office/drawing/2014/main" id="{3C363A98-4C2D-AFBE-6B55-71695DFBF74C}"/>
              </a:ext>
            </a:extLst>
          </p:cNvPr>
          <p:cNvSpPr txBox="1"/>
          <p:nvPr/>
        </p:nvSpPr>
        <p:spPr>
          <a:xfrm>
            <a:off x="2850181" y="6458630"/>
            <a:ext cx="3306074" cy="452432"/>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escolhido</a:t>
            </a:r>
            <a:endParaRPr dirty="0"/>
          </a:p>
        </p:txBody>
      </p:sp>
      <p:grpSp>
        <p:nvGrpSpPr>
          <p:cNvPr id="7" name="Google Shape;94;p11">
            <a:extLst>
              <a:ext uri="{FF2B5EF4-FFF2-40B4-BE49-F238E27FC236}">
                <a16:creationId xmlns:a16="http://schemas.microsoft.com/office/drawing/2014/main" id="{6D13EBEA-A4DC-104A-0283-9FFCD611062A}"/>
              </a:ext>
            </a:extLst>
          </p:cNvPr>
          <p:cNvGrpSpPr/>
          <p:nvPr/>
        </p:nvGrpSpPr>
        <p:grpSpPr>
          <a:xfrm>
            <a:off x="8405899" y="4273560"/>
            <a:ext cx="1682699" cy="1682699"/>
            <a:chOff x="0" y="0"/>
            <a:chExt cx="812800" cy="812800"/>
          </a:xfrm>
        </p:grpSpPr>
        <p:sp>
          <p:nvSpPr>
            <p:cNvPr id="8" name="Google Shape;95;p11">
              <a:extLst>
                <a:ext uri="{FF2B5EF4-FFF2-40B4-BE49-F238E27FC236}">
                  <a16:creationId xmlns:a16="http://schemas.microsoft.com/office/drawing/2014/main" id="{19C51FF6-EA3D-F832-FC64-73139D2F6B4F}"/>
                </a:ext>
              </a:extLst>
            </p:cNvPr>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96;p11">
              <a:extLst>
                <a:ext uri="{FF2B5EF4-FFF2-40B4-BE49-F238E27FC236}">
                  <a16:creationId xmlns:a16="http://schemas.microsoft.com/office/drawing/2014/main" id="{3AA39C2C-5364-8F81-FC9F-0463F4CA7BE1}"/>
                </a:ext>
              </a:extLst>
            </p:cNvPr>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a:t>
              </a:r>
              <a:r>
                <a:rPr lang="en-US" sz="3200" dirty="0">
                  <a:solidFill>
                    <a:srgbClr val="FFFFFF"/>
                  </a:solidFill>
                  <a:latin typeface="Dela Gothic One"/>
                  <a:ea typeface="Dela Gothic One"/>
                  <a:cs typeface="Dela Gothic One"/>
                  <a:sym typeface="Dela Gothic One"/>
                </a:rPr>
                <a:t>4</a:t>
              </a:r>
              <a:r>
                <a:rPr lang="en-US" sz="3200" b="0" i="0" u="none" strike="noStrike" cap="none" dirty="0">
                  <a:solidFill>
                    <a:srgbClr val="FFFFFF"/>
                  </a:solidFill>
                  <a:latin typeface="Dela Gothic One"/>
                  <a:ea typeface="Dela Gothic One"/>
                  <a:cs typeface="Dela Gothic One"/>
                  <a:sym typeface="Dela Gothic One"/>
                </a:rPr>
                <a:t>.</a:t>
              </a:r>
              <a:endParaRPr dirty="0"/>
            </a:p>
          </p:txBody>
        </p:sp>
      </p:grpSp>
      <p:sp>
        <p:nvSpPr>
          <p:cNvPr id="10" name="Google Shape;104;p11">
            <a:extLst>
              <a:ext uri="{FF2B5EF4-FFF2-40B4-BE49-F238E27FC236}">
                <a16:creationId xmlns:a16="http://schemas.microsoft.com/office/drawing/2014/main" id="{E0D4CABB-BE40-85C4-D2C2-5B8B0270EBE7}"/>
              </a:ext>
            </a:extLst>
          </p:cNvPr>
          <p:cNvSpPr txBox="1"/>
          <p:nvPr/>
        </p:nvSpPr>
        <p:spPr>
          <a:xfrm>
            <a:off x="10219096" y="7063136"/>
            <a:ext cx="3794478"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a:solidFill>
                  <a:srgbClr val="FFFFFF"/>
                </a:solidFill>
                <a:latin typeface="Dela Gothic One"/>
                <a:ea typeface="Dela Gothic One"/>
                <a:cs typeface="Dela Gothic One"/>
                <a:sym typeface="Dela Gothic One"/>
              </a:rPr>
              <a:t>Recursos</a:t>
            </a:r>
            <a:endParaRPr dirty="0"/>
          </a:p>
        </p:txBody>
      </p:sp>
      <p:sp>
        <p:nvSpPr>
          <p:cNvPr id="11" name="Google Shape;105;p11">
            <a:extLst>
              <a:ext uri="{FF2B5EF4-FFF2-40B4-BE49-F238E27FC236}">
                <a16:creationId xmlns:a16="http://schemas.microsoft.com/office/drawing/2014/main" id="{05FBABB5-5A45-E497-ECA8-9A39E99A2E90}"/>
              </a:ext>
            </a:extLst>
          </p:cNvPr>
          <p:cNvSpPr txBox="1"/>
          <p:nvPr/>
        </p:nvSpPr>
        <p:spPr>
          <a:xfrm>
            <a:off x="10281843" y="7590158"/>
            <a:ext cx="3680177" cy="904863"/>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Frameworks/bibliotecas que utilizaremos</a:t>
            </a:r>
            <a:r>
              <a:rPr lang="en-US" sz="2100" b="0" i="0" u="none" strike="noStrike" cap="none" dirty="0">
                <a:solidFill>
                  <a:srgbClr val="FFFFFF"/>
                </a:solidFill>
                <a:latin typeface="Montserrat"/>
                <a:ea typeface="Montserrat"/>
                <a:cs typeface="Montserrat"/>
                <a:sym typeface="Montserrat"/>
              </a:rPr>
              <a:t> </a:t>
            </a:r>
            <a:endParaRPr dirty="0"/>
          </a:p>
        </p:txBody>
      </p:sp>
      <p:grpSp>
        <p:nvGrpSpPr>
          <p:cNvPr id="12" name="Google Shape;97;p11">
            <a:extLst>
              <a:ext uri="{FF2B5EF4-FFF2-40B4-BE49-F238E27FC236}">
                <a16:creationId xmlns:a16="http://schemas.microsoft.com/office/drawing/2014/main" id="{FDEF74C7-2BD6-6360-627F-A4D6FCC72957}"/>
              </a:ext>
            </a:extLst>
          </p:cNvPr>
          <p:cNvGrpSpPr/>
          <p:nvPr/>
        </p:nvGrpSpPr>
        <p:grpSpPr>
          <a:xfrm>
            <a:off x="14713034" y="4277569"/>
            <a:ext cx="1682699" cy="1682699"/>
            <a:chOff x="0" y="0"/>
            <a:chExt cx="812800" cy="812800"/>
          </a:xfrm>
        </p:grpSpPr>
        <p:sp>
          <p:nvSpPr>
            <p:cNvPr id="13" name="Google Shape;98;p11">
              <a:extLst>
                <a:ext uri="{FF2B5EF4-FFF2-40B4-BE49-F238E27FC236}">
                  <a16:creationId xmlns:a16="http://schemas.microsoft.com/office/drawing/2014/main" id="{FBEC8DDE-D0A3-21AC-91BC-FAE79C909C8D}"/>
                </a:ext>
              </a:extLst>
            </p:cNvPr>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9;p11">
              <a:extLst>
                <a:ext uri="{FF2B5EF4-FFF2-40B4-BE49-F238E27FC236}">
                  <a16:creationId xmlns:a16="http://schemas.microsoft.com/office/drawing/2014/main" id="{272BB17A-27B4-C6ED-4924-4A16823039B7}"/>
                </a:ext>
              </a:extLst>
            </p:cNvPr>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a:t>
              </a:r>
              <a:r>
                <a:rPr lang="en-US" sz="3200" dirty="0">
                  <a:solidFill>
                    <a:srgbClr val="FFFFFF"/>
                  </a:solidFill>
                  <a:latin typeface="Dela Gothic One"/>
                  <a:ea typeface="Dela Gothic One"/>
                  <a:cs typeface="Dela Gothic One"/>
                  <a:sym typeface="Dela Gothic One"/>
                </a:rPr>
                <a:t>6</a:t>
              </a:r>
              <a:r>
                <a:rPr lang="en-US" sz="3200" b="0" i="0" u="none" strike="noStrike" cap="none" dirty="0">
                  <a:solidFill>
                    <a:srgbClr val="FFFFFF"/>
                  </a:solidFill>
                  <a:latin typeface="Dela Gothic One"/>
                  <a:ea typeface="Dela Gothic One"/>
                  <a:cs typeface="Dela Gothic One"/>
                  <a:sym typeface="Dela Gothic One"/>
                </a:rPr>
                <a:t>.</a:t>
              </a:r>
              <a:endParaRPr dirty="0"/>
            </a:p>
          </p:txBody>
        </p:sp>
      </p:grpSp>
      <p:sp>
        <p:nvSpPr>
          <p:cNvPr id="15" name="Google Shape;104;p11">
            <a:extLst>
              <a:ext uri="{FF2B5EF4-FFF2-40B4-BE49-F238E27FC236}">
                <a16:creationId xmlns:a16="http://schemas.microsoft.com/office/drawing/2014/main" id="{CAA3EE6A-EFDF-9205-2757-81FA9934143B}"/>
              </a:ext>
            </a:extLst>
          </p:cNvPr>
          <p:cNvSpPr txBox="1"/>
          <p:nvPr/>
        </p:nvSpPr>
        <p:spPr>
          <a:xfrm>
            <a:off x="13657144" y="5997557"/>
            <a:ext cx="3794478"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a:solidFill>
                  <a:srgbClr val="FFFFFF"/>
                </a:solidFill>
                <a:latin typeface="Dela Gothic One"/>
                <a:ea typeface="Dela Gothic One"/>
                <a:cs typeface="Dela Gothic One"/>
                <a:sym typeface="Dela Gothic One"/>
              </a:rPr>
              <a:t>Conceitos</a:t>
            </a:r>
            <a:endParaRPr dirty="0"/>
          </a:p>
        </p:txBody>
      </p:sp>
      <p:sp>
        <p:nvSpPr>
          <p:cNvPr id="16" name="Google Shape;105;p11">
            <a:extLst>
              <a:ext uri="{FF2B5EF4-FFF2-40B4-BE49-F238E27FC236}">
                <a16:creationId xmlns:a16="http://schemas.microsoft.com/office/drawing/2014/main" id="{1171F28C-4D4F-3F57-9FE0-6522578238C1}"/>
              </a:ext>
            </a:extLst>
          </p:cNvPr>
          <p:cNvSpPr txBox="1"/>
          <p:nvPr/>
        </p:nvSpPr>
        <p:spPr>
          <a:xfrm>
            <a:off x="13717598" y="6533221"/>
            <a:ext cx="3680177" cy="904863"/>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Machine Learning / IA no projeto</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GRUPO</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a:p>
        </p:txBody>
      </p:sp>
      <p:sp>
        <p:nvSpPr>
          <p:cNvPr id="123" name="Google Shape;123;p12"/>
          <p:cNvSpPr txBox="1"/>
          <p:nvPr/>
        </p:nvSpPr>
        <p:spPr>
          <a:xfrm>
            <a:off x="3450081" y="5053490"/>
            <a:ext cx="891294" cy="476250"/>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a:solidFill>
                  <a:srgbClr val="FFFFFF"/>
                </a:solidFill>
                <a:latin typeface="Dela Gothic One"/>
                <a:ea typeface="Dela Gothic One"/>
                <a:cs typeface="Dela Gothic One"/>
                <a:sym typeface="Dela Gothic One"/>
              </a:rPr>
              <a:t>01.</a:t>
            </a:r>
            <a:endParaRPr/>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100" b="0" i="0" u="none" strike="noStrike" cap="none" dirty="0">
                <a:solidFill>
                  <a:srgbClr val="FFFFFF"/>
                </a:solidFill>
                <a:latin typeface="Arial"/>
                <a:ea typeface="Arial"/>
                <a:cs typeface="Arial"/>
                <a:sym typeface="Arial"/>
              </a:rPr>
              <a:t>Membros</a:t>
            </a:r>
            <a:endParaRPr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68"/>
        <p:cNvGrpSpPr/>
        <p:nvPr/>
      </p:nvGrpSpPr>
      <p:grpSpPr>
        <a:xfrm>
          <a:off x="0" y="0"/>
          <a:ext cx="0" cy="0"/>
          <a:chOff x="0" y="0"/>
          <a:chExt cx="0" cy="0"/>
        </a:xfrm>
      </p:grpSpPr>
      <p:sp>
        <p:nvSpPr>
          <p:cNvPr id="169" name="Google Shape;169;p15"/>
          <p:cNvSpPr/>
          <p:nvPr/>
        </p:nvSpPr>
        <p:spPr>
          <a:xfrm>
            <a:off x="-2996308" y="2153474"/>
            <a:ext cx="10996603" cy="11698514"/>
          </a:xfrm>
          <a:custGeom>
            <a:avLst/>
            <a:gdLst/>
            <a:ahLst/>
            <a:cxnLst/>
            <a:rect l="l" t="t" r="r" b="b"/>
            <a:pathLst>
              <a:path w="10996603" h="11698514" extrusionOk="0">
                <a:moveTo>
                  <a:pt x="0" y="0"/>
                </a:moveTo>
                <a:lnTo>
                  <a:pt x="10996603" y="0"/>
                </a:lnTo>
                <a:lnTo>
                  <a:pt x="10996603" y="11698514"/>
                </a:lnTo>
                <a:lnTo>
                  <a:pt x="0" y="11698514"/>
                </a:lnTo>
                <a:lnTo>
                  <a:pt x="0" y="0"/>
                </a:lnTo>
                <a:close/>
              </a:path>
            </a:pathLst>
          </a:custGeom>
          <a:blipFill rotWithShape="1">
            <a:blip r:embed="rId3">
              <a:alphaModFix/>
            </a:blip>
            <a:stretch>
              <a:fillRect/>
            </a:stretch>
          </a:blipFill>
          <a:ln>
            <a:noFill/>
          </a:ln>
        </p:spPr>
        <p:txBody>
          <a:bodyPr/>
          <a:lstStyle/>
          <a:p>
            <a:endParaRPr lang="pt-BR"/>
          </a:p>
        </p:txBody>
      </p:sp>
      <p:sp>
        <p:nvSpPr>
          <p:cNvPr id="170" name="Google Shape;170;p15"/>
          <p:cNvSpPr/>
          <p:nvPr/>
        </p:nvSpPr>
        <p:spPr>
          <a:xfrm>
            <a:off x="0" y="-36023"/>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4">
              <a:alphaModFix/>
            </a:blip>
            <a:stretch>
              <a:fillRect t="-38503" b="-36766"/>
            </a:stretch>
          </a:blipFill>
          <a:ln>
            <a:noFill/>
          </a:ln>
        </p:spPr>
        <p:txBody>
          <a:bodyPr/>
          <a:lstStyle/>
          <a:p>
            <a:endParaRPr lang="pt-BR"/>
          </a:p>
        </p:txBody>
      </p:sp>
      <p:sp>
        <p:nvSpPr>
          <p:cNvPr id="171" name="Google Shape;171;p15"/>
          <p:cNvSpPr txBox="1"/>
          <p:nvPr/>
        </p:nvSpPr>
        <p:spPr>
          <a:xfrm>
            <a:off x="890224" y="1028700"/>
            <a:ext cx="16507551" cy="132959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GRUPO</a:t>
            </a:r>
            <a:endParaRPr dirty="0"/>
          </a:p>
        </p:txBody>
      </p:sp>
      <p:sp>
        <p:nvSpPr>
          <p:cNvPr id="172" name="Google Shape;172;p15"/>
          <p:cNvSpPr/>
          <p:nvPr/>
        </p:nvSpPr>
        <p:spPr>
          <a:xfrm>
            <a:off x="-1567260" y="1304587"/>
            <a:ext cx="5536686" cy="543602"/>
          </a:xfrm>
          <a:custGeom>
            <a:avLst/>
            <a:gdLst/>
            <a:ahLst/>
            <a:cxnLst/>
            <a:rect l="l" t="t" r="r" b="b"/>
            <a:pathLst>
              <a:path w="5536686" h="543602" extrusionOk="0">
                <a:moveTo>
                  <a:pt x="0" y="0"/>
                </a:moveTo>
                <a:lnTo>
                  <a:pt x="5536686" y="0"/>
                </a:lnTo>
                <a:lnTo>
                  <a:pt x="5536686" y="543601"/>
                </a:lnTo>
                <a:lnTo>
                  <a:pt x="0" y="543601"/>
                </a:lnTo>
                <a:lnTo>
                  <a:pt x="0" y="0"/>
                </a:lnTo>
                <a:close/>
              </a:path>
            </a:pathLst>
          </a:custGeom>
          <a:blipFill rotWithShape="1">
            <a:blip r:embed="rId5">
              <a:alphaModFix/>
            </a:blip>
            <a:stretch>
              <a:fillRect/>
            </a:stretch>
          </a:blipFill>
          <a:ln>
            <a:noFill/>
          </a:ln>
        </p:spPr>
        <p:txBody>
          <a:bodyPr/>
          <a:lstStyle/>
          <a:p>
            <a:endParaRPr lang="pt-BR"/>
          </a:p>
        </p:txBody>
      </p:sp>
      <p:sp>
        <p:nvSpPr>
          <p:cNvPr id="173" name="Google Shape;173;p15"/>
          <p:cNvSpPr/>
          <p:nvPr/>
        </p:nvSpPr>
        <p:spPr>
          <a:xfrm>
            <a:off x="14078741" y="8986499"/>
            <a:ext cx="5536686" cy="543602"/>
          </a:xfrm>
          <a:custGeom>
            <a:avLst/>
            <a:gdLst/>
            <a:ahLst/>
            <a:cxnLst/>
            <a:rect l="l" t="t" r="r" b="b"/>
            <a:pathLst>
              <a:path w="5536686" h="543602" extrusionOk="0">
                <a:moveTo>
                  <a:pt x="0" y="0"/>
                </a:moveTo>
                <a:lnTo>
                  <a:pt x="5536686" y="0"/>
                </a:lnTo>
                <a:lnTo>
                  <a:pt x="5536686" y="543602"/>
                </a:lnTo>
                <a:lnTo>
                  <a:pt x="0" y="543602"/>
                </a:lnTo>
                <a:lnTo>
                  <a:pt x="0" y="0"/>
                </a:lnTo>
                <a:close/>
              </a:path>
            </a:pathLst>
          </a:custGeom>
          <a:blipFill rotWithShape="1">
            <a:blip r:embed="rId5">
              <a:alphaModFix/>
            </a:blip>
            <a:stretch>
              <a:fillRect/>
            </a:stretch>
          </a:blipFill>
          <a:ln>
            <a:noFill/>
          </a:ln>
        </p:spPr>
        <p:txBody>
          <a:bodyPr/>
          <a:lstStyle/>
          <a:p>
            <a:endParaRPr lang="pt-BR"/>
          </a:p>
        </p:txBody>
      </p:sp>
      <p:sp>
        <p:nvSpPr>
          <p:cNvPr id="174" name="Google Shape;174;p15"/>
          <p:cNvSpPr/>
          <p:nvPr/>
        </p:nvSpPr>
        <p:spPr>
          <a:xfrm>
            <a:off x="-73273" y="-229956"/>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175" name="Google Shape;175;p15"/>
          <p:cNvSpPr/>
          <p:nvPr/>
        </p:nvSpPr>
        <p:spPr>
          <a:xfrm>
            <a:off x="15572729" y="7451956"/>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176" name="Google Shape;176;p15"/>
          <p:cNvSpPr/>
          <p:nvPr/>
        </p:nvSpPr>
        <p:spPr>
          <a:xfrm rot="10800000">
            <a:off x="-3406013" y="1576388"/>
            <a:ext cx="5536686" cy="1806344"/>
          </a:xfrm>
          <a:custGeom>
            <a:avLst/>
            <a:gdLst/>
            <a:ahLst/>
            <a:cxnLst/>
            <a:rect l="l" t="t" r="r" b="b"/>
            <a:pathLst>
              <a:path w="5536686" h="1806344" extrusionOk="0">
                <a:moveTo>
                  <a:pt x="0" y="0"/>
                </a:moveTo>
                <a:lnTo>
                  <a:pt x="5536686" y="0"/>
                </a:lnTo>
                <a:lnTo>
                  <a:pt x="5536686" y="1806343"/>
                </a:lnTo>
                <a:lnTo>
                  <a:pt x="0" y="1806343"/>
                </a:lnTo>
                <a:lnTo>
                  <a:pt x="0" y="0"/>
                </a:lnTo>
                <a:close/>
              </a:path>
            </a:pathLst>
          </a:custGeom>
          <a:blipFill rotWithShape="1">
            <a:blip r:embed="rId6">
              <a:alphaModFix/>
            </a:blip>
            <a:stretch>
              <a:fillRect/>
            </a:stretch>
          </a:blipFill>
          <a:ln>
            <a:noFill/>
          </a:ln>
        </p:spPr>
        <p:txBody>
          <a:bodyPr/>
          <a:lstStyle/>
          <a:p>
            <a:endParaRPr lang="pt-BR"/>
          </a:p>
        </p:txBody>
      </p:sp>
      <p:sp>
        <p:nvSpPr>
          <p:cNvPr id="177" name="Google Shape;177;p15"/>
          <p:cNvSpPr/>
          <p:nvPr/>
        </p:nvSpPr>
        <p:spPr>
          <a:xfrm rot="10800000">
            <a:off x="12239988" y="9258300"/>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180" name="Google Shape;180;p15"/>
          <p:cNvSpPr txBox="1"/>
          <p:nvPr/>
        </p:nvSpPr>
        <p:spPr>
          <a:xfrm>
            <a:off x="563231" y="7716220"/>
            <a:ext cx="3357037"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b="0" i="0" u="none" strike="noStrike" cap="none" dirty="0">
                <a:solidFill>
                  <a:srgbClr val="FFFFFF"/>
                </a:solidFill>
                <a:latin typeface="Dela Gothic One"/>
                <a:ea typeface="Dela Gothic One"/>
                <a:cs typeface="Dela Gothic One"/>
                <a:sym typeface="Dela Gothic One"/>
              </a:rPr>
              <a:t>Carlos Alberto Macharelli Junior</a:t>
            </a:r>
            <a:endParaRPr sz="1050" dirty="0"/>
          </a:p>
        </p:txBody>
      </p:sp>
      <p:pic>
        <p:nvPicPr>
          <p:cNvPr id="184" name="Google Shape;184;p15"/>
          <p:cNvPicPr preferRelativeResize="0"/>
          <p:nvPr/>
        </p:nvPicPr>
        <p:blipFill>
          <a:blip r:embed="rId7">
            <a:alphaModFix/>
          </a:blip>
          <a:stretch>
            <a:fillRect/>
          </a:stretch>
        </p:blipFill>
        <p:spPr>
          <a:xfrm>
            <a:off x="1167753" y="5375237"/>
            <a:ext cx="2147995" cy="2147999"/>
          </a:xfrm>
          <a:prstGeom prst="rect">
            <a:avLst/>
          </a:prstGeom>
          <a:noFill/>
          <a:ln>
            <a:noFill/>
          </a:ln>
        </p:spPr>
      </p:pic>
      <p:pic>
        <p:nvPicPr>
          <p:cNvPr id="2" name="Google Shape;184;p15">
            <a:extLst>
              <a:ext uri="{FF2B5EF4-FFF2-40B4-BE49-F238E27FC236}">
                <a16:creationId xmlns:a16="http://schemas.microsoft.com/office/drawing/2014/main" id="{572225FC-CF41-78D2-265D-ADF02DDF02A1}"/>
              </a:ext>
            </a:extLst>
          </p:cNvPr>
          <p:cNvPicPr preferRelativeResize="0"/>
          <p:nvPr/>
        </p:nvPicPr>
        <p:blipFill>
          <a:blip r:embed="rId7">
            <a:alphaModFix/>
          </a:blip>
          <a:stretch>
            <a:fillRect/>
          </a:stretch>
        </p:blipFill>
        <p:spPr>
          <a:xfrm>
            <a:off x="4681418" y="2878391"/>
            <a:ext cx="2147995" cy="2147999"/>
          </a:xfrm>
          <a:prstGeom prst="rect">
            <a:avLst/>
          </a:prstGeom>
          <a:noFill/>
          <a:ln>
            <a:noFill/>
          </a:ln>
        </p:spPr>
      </p:pic>
      <p:pic>
        <p:nvPicPr>
          <p:cNvPr id="3" name="Google Shape;184;p15">
            <a:extLst>
              <a:ext uri="{FF2B5EF4-FFF2-40B4-BE49-F238E27FC236}">
                <a16:creationId xmlns:a16="http://schemas.microsoft.com/office/drawing/2014/main" id="{CD8C3396-49BF-5866-7943-CA1F15B00129}"/>
              </a:ext>
            </a:extLst>
          </p:cNvPr>
          <p:cNvPicPr preferRelativeResize="0"/>
          <p:nvPr/>
        </p:nvPicPr>
        <p:blipFill>
          <a:blip r:embed="rId7">
            <a:alphaModFix/>
          </a:blip>
          <a:stretch>
            <a:fillRect/>
          </a:stretch>
        </p:blipFill>
        <p:spPr>
          <a:xfrm>
            <a:off x="8188861" y="4697317"/>
            <a:ext cx="2147995" cy="2147999"/>
          </a:xfrm>
          <a:prstGeom prst="rect">
            <a:avLst/>
          </a:prstGeom>
          <a:noFill/>
          <a:ln>
            <a:noFill/>
          </a:ln>
        </p:spPr>
      </p:pic>
      <p:sp>
        <p:nvSpPr>
          <p:cNvPr id="5" name="Google Shape;180;p15">
            <a:extLst>
              <a:ext uri="{FF2B5EF4-FFF2-40B4-BE49-F238E27FC236}">
                <a16:creationId xmlns:a16="http://schemas.microsoft.com/office/drawing/2014/main" id="{35090CFD-7E7B-8731-6F39-F89B7F2F4469}"/>
              </a:ext>
            </a:extLst>
          </p:cNvPr>
          <p:cNvSpPr txBox="1"/>
          <p:nvPr/>
        </p:nvSpPr>
        <p:spPr>
          <a:xfrm>
            <a:off x="4234882" y="5177154"/>
            <a:ext cx="2936279"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b="0" i="0" u="none" strike="noStrike" cap="none" dirty="0">
                <a:solidFill>
                  <a:srgbClr val="FFFFFF"/>
                </a:solidFill>
                <a:latin typeface="Dela Gothic One"/>
                <a:ea typeface="Dela Gothic One"/>
                <a:cs typeface="Dela Gothic One"/>
                <a:sym typeface="Dela Gothic One"/>
              </a:rPr>
              <a:t>Carlos Eduardo Mendonça da Silva</a:t>
            </a:r>
            <a:endParaRPr sz="1050" dirty="0"/>
          </a:p>
        </p:txBody>
      </p:sp>
      <p:sp>
        <p:nvSpPr>
          <p:cNvPr id="6" name="Google Shape;180;p15">
            <a:extLst>
              <a:ext uri="{FF2B5EF4-FFF2-40B4-BE49-F238E27FC236}">
                <a16:creationId xmlns:a16="http://schemas.microsoft.com/office/drawing/2014/main" id="{ADDAAA0E-2C29-2A94-9798-1478A3A1D620}"/>
              </a:ext>
            </a:extLst>
          </p:cNvPr>
          <p:cNvSpPr txBox="1"/>
          <p:nvPr/>
        </p:nvSpPr>
        <p:spPr>
          <a:xfrm>
            <a:off x="7669278" y="7025530"/>
            <a:ext cx="3245521"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dirty="0">
                <a:solidFill>
                  <a:srgbClr val="FFFFFF"/>
                </a:solidFill>
                <a:latin typeface="Dela Gothic One"/>
                <a:ea typeface="Dela Gothic One"/>
                <a:cs typeface="Dela Gothic One"/>
                <a:sym typeface="Dela Gothic One"/>
              </a:rPr>
              <a:t>E</a:t>
            </a:r>
            <a:r>
              <a:rPr lang="en-US" sz="2000" b="0" i="0" u="none" strike="noStrike" cap="none" dirty="0">
                <a:solidFill>
                  <a:srgbClr val="FFFFFF"/>
                </a:solidFill>
                <a:latin typeface="Dela Gothic One"/>
                <a:ea typeface="Dela Gothic One"/>
                <a:cs typeface="Dela Gothic One"/>
                <a:sym typeface="Dela Gothic One"/>
              </a:rPr>
              <a:t>duardo Toshio Rocha Okubo</a:t>
            </a:r>
            <a:endParaRPr sz="1050" dirty="0"/>
          </a:p>
        </p:txBody>
      </p:sp>
      <p:pic>
        <p:nvPicPr>
          <p:cNvPr id="7" name="Google Shape;184;p15">
            <a:extLst>
              <a:ext uri="{FF2B5EF4-FFF2-40B4-BE49-F238E27FC236}">
                <a16:creationId xmlns:a16="http://schemas.microsoft.com/office/drawing/2014/main" id="{47248E96-7FEB-49FC-4B8C-63E0CAB3D4DF}"/>
              </a:ext>
            </a:extLst>
          </p:cNvPr>
          <p:cNvPicPr preferRelativeResize="0"/>
          <p:nvPr/>
        </p:nvPicPr>
        <p:blipFill>
          <a:blip r:embed="rId7">
            <a:alphaModFix/>
          </a:blip>
          <a:stretch>
            <a:fillRect/>
          </a:stretch>
        </p:blipFill>
        <p:spPr>
          <a:xfrm>
            <a:off x="11600239" y="2800156"/>
            <a:ext cx="2147995" cy="2147999"/>
          </a:xfrm>
          <a:prstGeom prst="rect">
            <a:avLst/>
          </a:prstGeom>
          <a:noFill/>
          <a:ln>
            <a:noFill/>
          </a:ln>
        </p:spPr>
      </p:pic>
      <p:sp>
        <p:nvSpPr>
          <p:cNvPr id="8" name="Google Shape;180;p15">
            <a:extLst>
              <a:ext uri="{FF2B5EF4-FFF2-40B4-BE49-F238E27FC236}">
                <a16:creationId xmlns:a16="http://schemas.microsoft.com/office/drawing/2014/main" id="{A959D0E6-9F84-7F03-EE5C-5F071CD6161E}"/>
              </a:ext>
            </a:extLst>
          </p:cNvPr>
          <p:cNvSpPr txBox="1"/>
          <p:nvPr/>
        </p:nvSpPr>
        <p:spPr>
          <a:xfrm>
            <a:off x="11325857" y="5120761"/>
            <a:ext cx="2696759"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dirty="0">
                <a:solidFill>
                  <a:srgbClr val="FFFFFF"/>
                </a:solidFill>
                <a:latin typeface="Dela Gothic One"/>
                <a:ea typeface="Dela Gothic One"/>
                <a:cs typeface="Dela Gothic One"/>
                <a:sym typeface="Dela Gothic One"/>
              </a:rPr>
              <a:t>Kauê Alexandre de Oliveira</a:t>
            </a:r>
            <a:endParaRPr sz="1050" dirty="0"/>
          </a:p>
        </p:txBody>
      </p:sp>
      <p:pic>
        <p:nvPicPr>
          <p:cNvPr id="9" name="Google Shape;184;p15">
            <a:extLst>
              <a:ext uri="{FF2B5EF4-FFF2-40B4-BE49-F238E27FC236}">
                <a16:creationId xmlns:a16="http://schemas.microsoft.com/office/drawing/2014/main" id="{2DA35484-395A-E261-E0E7-105608A61AEE}"/>
              </a:ext>
            </a:extLst>
          </p:cNvPr>
          <p:cNvPicPr preferRelativeResize="0"/>
          <p:nvPr/>
        </p:nvPicPr>
        <p:blipFill>
          <a:blip r:embed="rId7">
            <a:alphaModFix/>
          </a:blip>
          <a:stretch>
            <a:fillRect/>
          </a:stretch>
        </p:blipFill>
        <p:spPr>
          <a:xfrm>
            <a:off x="14972252" y="4715723"/>
            <a:ext cx="2147995" cy="2147999"/>
          </a:xfrm>
          <a:prstGeom prst="rect">
            <a:avLst/>
          </a:prstGeom>
          <a:noFill/>
          <a:ln>
            <a:noFill/>
          </a:ln>
        </p:spPr>
      </p:pic>
      <p:sp>
        <p:nvSpPr>
          <p:cNvPr id="10" name="Google Shape;180;p15">
            <a:extLst>
              <a:ext uri="{FF2B5EF4-FFF2-40B4-BE49-F238E27FC236}">
                <a16:creationId xmlns:a16="http://schemas.microsoft.com/office/drawing/2014/main" id="{294D646A-3614-D41E-899F-EAC8E0B525C1}"/>
              </a:ext>
            </a:extLst>
          </p:cNvPr>
          <p:cNvSpPr txBox="1"/>
          <p:nvPr/>
        </p:nvSpPr>
        <p:spPr>
          <a:xfrm>
            <a:off x="14701016" y="6989945"/>
            <a:ext cx="2696759"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dirty="0">
                <a:solidFill>
                  <a:srgbClr val="FFFFFF"/>
                </a:solidFill>
                <a:latin typeface="Dela Gothic One"/>
                <a:ea typeface="Dela Gothic One"/>
                <a:cs typeface="Dela Gothic One"/>
                <a:sym typeface="Dela Gothic One"/>
              </a:rPr>
              <a:t>Vitor Machado Miranda</a:t>
            </a:r>
            <a:endParaRPr sz="1050" dirty="0"/>
          </a:p>
        </p:txBody>
      </p:sp>
      <p:pic>
        <p:nvPicPr>
          <p:cNvPr id="1026" name="Picture 2">
            <a:extLst>
              <a:ext uri="{FF2B5EF4-FFF2-40B4-BE49-F238E27FC236}">
                <a16:creationId xmlns:a16="http://schemas.microsoft.com/office/drawing/2014/main" id="{108C6A29-7706-0911-B5D7-09A70CC7B62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893110" y="4392062"/>
            <a:ext cx="2759316" cy="269675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FD32B06-6858-D28D-FDD1-BEA373DBAC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369140" y="2671736"/>
            <a:ext cx="2596187" cy="250541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69175AA8-3EDE-DD6C-7528-AAE895F8C606}"/>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434932" y="2621447"/>
            <a:ext cx="2640965" cy="26409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2" name="Imagem 11">
            <a:extLst>
              <a:ext uri="{FF2B5EF4-FFF2-40B4-BE49-F238E27FC236}">
                <a16:creationId xmlns:a16="http://schemas.microsoft.com/office/drawing/2014/main" id="{83F50838-209E-EF2A-5135-0954C68A5185}"/>
              </a:ext>
            </a:extLst>
          </p:cNvPr>
          <p:cNvPicPr>
            <a:picLocks noChangeAspect="1"/>
          </p:cNvPicPr>
          <p:nvPr/>
        </p:nvPicPr>
        <p:blipFill>
          <a:blip r:embed="rId11"/>
          <a:stretch>
            <a:fillRect/>
          </a:stretch>
        </p:blipFill>
        <p:spPr>
          <a:xfrm>
            <a:off x="780968" y="5120761"/>
            <a:ext cx="2971751" cy="2595459"/>
          </a:xfrm>
          <a:prstGeom prst="rect">
            <a:avLst/>
          </a:prstGeom>
          <a:ln>
            <a:noFill/>
          </a:ln>
          <a:effectLst>
            <a:softEdge rad="112500"/>
          </a:effectLst>
        </p:spPr>
      </p:pic>
      <p:pic>
        <p:nvPicPr>
          <p:cNvPr id="1032" name="Picture 8">
            <a:extLst>
              <a:ext uri="{FF2B5EF4-FFF2-40B4-BE49-F238E27FC236}">
                <a16:creationId xmlns:a16="http://schemas.microsoft.com/office/drawing/2014/main" id="{4639F23E-259D-E6CB-89F9-82995CE28DF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4744565" y="4454425"/>
            <a:ext cx="2596187" cy="259618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TEMA</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a:p>
        </p:txBody>
      </p:sp>
      <p:sp>
        <p:nvSpPr>
          <p:cNvPr id="123" name="Google Shape;123;p12"/>
          <p:cNvSpPr txBox="1"/>
          <p:nvPr/>
        </p:nvSpPr>
        <p:spPr>
          <a:xfrm>
            <a:off x="3450081" y="5053490"/>
            <a:ext cx="891294" cy="590931"/>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02.</a:t>
            </a:r>
            <a:endParaRPr dirty="0"/>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100" b="0" i="0" u="none" strike="noStrike" cap="none" dirty="0">
                <a:solidFill>
                  <a:srgbClr val="FFFFFF"/>
                </a:solidFill>
                <a:latin typeface="Arial"/>
                <a:ea typeface="Arial"/>
                <a:cs typeface="Arial"/>
                <a:sym typeface="Arial"/>
              </a:rPr>
              <a:t>escolhido </a:t>
            </a:r>
            <a:endParaRPr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extLst>
      <p:ext uri="{BB962C8B-B14F-4D97-AF65-F5344CB8AC3E}">
        <p14:creationId xmlns:p14="http://schemas.microsoft.com/office/powerpoint/2010/main" val="2333187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3"/>
        <p:cNvGrpSpPr/>
        <p:nvPr/>
      </p:nvGrpSpPr>
      <p:grpSpPr>
        <a:xfrm>
          <a:off x="0" y="0"/>
          <a:ext cx="0" cy="0"/>
          <a:chOff x="0" y="0"/>
          <a:chExt cx="0" cy="0"/>
        </a:xfrm>
      </p:grpSpPr>
      <p:sp>
        <p:nvSpPr>
          <p:cNvPr id="134" name="Google Shape;134;p13"/>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35" name="Google Shape;135;p13"/>
          <p:cNvSpPr/>
          <p:nvPr/>
        </p:nvSpPr>
        <p:spPr>
          <a:xfrm rot="8321977">
            <a:off x="-4722591" y="57095"/>
            <a:ext cx="9040602" cy="5413060"/>
          </a:xfrm>
          <a:custGeom>
            <a:avLst/>
            <a:gdLst/>
            <a:ahLst/>
            <a:cxnLst/>
            <a:rect l="l" t="t" r="r" b="b"/>
            <a:pathLst>
              <a:path w="9040602" h="5413060" extrusionOk="0">
                <a:moveTo>
                  <a:pt x="0" y="0"/>
                </a:moveTo>
                <a:lnTo>
                  <a:pt x="9040602" y="0"/>
                </a:lnTo>
                <a:lnTo>
                  <a:pt x="9040602" y="5413060"/>
                </a:lnTo>
                <a:lnTo>
                  <a:pt x="0" y="5413060"/>
                </a:lnTo>
                <a:lnTo>
                  <a:pt x="0" y="0"/>
                </a:lnTo>
                <a:close/>
              </a:path>
            </a:pathLst>
          </a:custGeom>
          <a:blipFill rotWithShape="1">
            <a:blip r:embed="rId4">
              <a:alphaModFix/>
            </a:blip>
            <a:stretch>
              <a:fillRect/>
            </a:stretch>
          </a:blipFill>
          <a:ln>
            <a:noFill/>
          </a:ln>
        </p:spPr>
        <p:txBody>
          <a:bodyPr/>
          <a:lstStyle/>
          <a:p>
            <a:endParaRPr lang="pt-BR"/>
          </a:p>
        </p:txBody>
      </p:sp>
      <p:sp>
        <p:nvSpPr>
          <p:cNvPr id="136" name="Google Shape;136;p13"/>
          <p:cNvSpPr/>
          <p:nvPr/>
        </p:nvSpPr>
        <p:spPr>
          <a:xfrm>
            <a:off x="12379957" y="342988"/>
            <a:ext cx="13715748" cy="9601024"/>
          </a:xfrm>
          <a:custGeom>
            <a:avLst/>
            <a:gdLst/>
            <a:ahLst/>
            <a:cxnLst/>
            <a:rect l="l" t="t" r="r" b="b"/>
            <a:pathLst>
              <a:path w="13715748" h="9601024" extrusionOk="0">
                <a:moveTo>
                  <a:pt x="0" y="0"/>
                </a:moveTo>
                <a:lnTo>
                  <a:pt x="13715748" y="0"/>
                </a:lnTo>
                <a:lnTo>
                  <a:pt x="13715748" y="9601024"/>
                </a:lnTo>
                <a:lnTo>
                  <a:pt x="0" y="9601024"/>
                </a:lnTo>
                <a:lnTo>
                  <a:pt x="0" y="0"/>
                </a:lnTo>
                <a:close/>
              </a:path>
            </a:pathLst>
          </a:custGeom>
          <a:blipFill rotWithShape="1">
            <a:blip r:embed="rId5">
              <a:alphaModFix/>
            </a:blip>
            <a:stretch>
              <a:fillRect/>
            </a:stretch>
          </a:blipFill>
          <a:ln>
            <a:noFill/>
          </a:ln>
        </p:spPr>
        <p:txBody>
          <a:bodyPr/>
          <a:lstStyle/>
          <a:p>
            <a:endParaRPr lang="pt-BR"/>
          </a:p>
        </p:txBody>
      </p:sp>
      <p:grpSp>
        <p:nvGrpSpPr>
          <p:cNvPr id="137" name="Google Shape;137;p13"/>
          <p:cNvGrpSpPr/>
          <p:nvPr/>
        </p:nvGrpSpPr>
        <p:grpSpPr>
          <a:xfrm>
            <a:off x="5172508" y="3183115"/>
            <a:ext cx="8494480" cy="4872331"/>
            <a:chOff x="0" y="0"/>
            <a:chExt cx="7981950" cy="4578350"/>
          </a:xfrm>
        </p:grpSpPr>
        <p:sp>
          <p:nvSpPr>
            <p:cNvPr id="138" name="Google Shape;138;p13"/>
            <p:cNvSpPr/>
            <p:nvPr/>
          </p:nvSpPr>
          <p:spPr>
            <a:xfrm>
              <a:off x="765810" y="21590"/>
              <a:ext cx="6451600" cy="4326890"/>
            </a:xfrm>
            <a:custGeom>
              <a:avLst/>
              <a:gdLst/>
              <a:ahLst/>
              <a:cxnLst/>
              <a:rect l="l" t="t" r="r" b="b"/>
              <a:pathLst>
                <a:path w="6451600" h="4326890" extrusionOk="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0" y="0"/>
              <a:ext cx="7981950" cy="4542790"/>
            </a:xfrm>
            <a:custGeom>
              <a:avLst/>
              <a:gdLst/>
              <a:ahLst/>
              <a:cxnLst/>
              <a:rect l="l" t="t" r="r" b="b"/>
              <a:pathLst>
                <a:path w="7981950" h="4542790" extrusionOk="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3460750" y="4349750"/>
              <a:ext cx="1059180" cy="96520"/>
            </a:xfrm>
            <a:custGeom>
              <a:avLst/>
              <a:gdLst/>
              <a:ahLst/>
              <a:cxnLst/>
              <a:rect l="l" t="t" r="r" b="b"/>
              <a:pathLst>
                <a:path w="1059180" h="96520" extrusionOk="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163830" y="4542790"/>
              <a:ext cx="7654290" cy="35560"/>
            </a:xfrm>
            <a:custGeom>
              <a:avLst/>
              <a:gdLst/>
              <a:ahLst/>
              <a:cxnLst/>
              <a:rect l="l" t="t" r="r" b="b"/>
              <a:pathLst>
                <a:path w="7654290" h="35560" extrusionOk="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 name="Google Shape;142;p13"/>
          <p:cNvSpPr txBox="1"/>
          <p:nvPr/>
        </p:nvSpPr>
        <p:spPr>
          <a:xfrm>
            <a:off x="-598324" y="1083178"/>
            <a:ext cx="19484648" cy="132959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TEMA</a:t>
            </a:r>
            <a:endParaRPr dirty="0"/>
          </a:p>
        </p:txBody>
      </p:sp>
      <p:sp>
        <p:nvSpPr>
          <p:cNvPr id="143" name="Google Shape;143;p13"/>
          <p:cNvSpPr/>
          <p:nvPr/>
        </p:nvSpPr>
        <p:spPr>
          <a:xfrm>
            <a:off x="-493755" y="4262330"/>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44" name="Google Shape;144;p13"/>
          <p:cNvSpPr/>
          <p:nvPr/>
        </p:nvSpPr>
        <p:spPr>
          <a:xfrm>
            <a:off x="-2391658" y="6879627"/>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45" name="Google Shape;145;p13"/>
          <p:cNvSpPr/>
          <p:nvPr/>
        </p:nvSpPr>
        <p:spPr>
          <a:xfrm>
            <a:off x="14162131" y="64161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46" name="Google Shape;146;p13"/>
          <p:cNvSpPr/>
          <p:nvPr/>
        </p:nvSpPr>
        <p:spPr>
          <a:xfrm>
            <a:off x="-2853547" y="4548367"/>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7">
              <a:alphaModFix/>
            </a:blip>
            <a:stretch>
              <a:fillRect/>
            </a:stretch>
          </a:blipFill>
          <a:ln>
            <a:noFill/>
          </a:ln>
        </p:spPr>
        <p:txBody>
          <a:bodyPr/>
          <a:lstStyle/>
          <a:p>
            <a:endParaRPr lang="pt-BR"/>
          </a:p>
        </p:txBody>
      </p:sp>
      <p:sp>
        <p:nvSpPr>
          <p:cNvPr id="147" name="Google Shape;147;p13"/>
          <p:cNvSpPr txBox="1"/>
          <p:nvPr/>
        </p:nvSpPr>
        <p:spPr>
          <a:xfrm>
            <a:off x="1640409" y="8514586"/>
            <a:ext cx="15557326" cy="420115"/>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None/>
            </a:pPr>
            <a:r>
              <a:rPr lang="en-US" sz="2100" b="0" i="0" u="none" strike="noStrike" cap="none" dirty="0">
                <a:solidFill>
                  <a:srgbClr val="FFFFFF"/>
                </a:solidFill>
                <a:latin typeface="Montserrat"/>
                <a:ea typeface="Montserrat"/>
                <a:cs typeface="Montserrat"/>
                <a:sym typeface="Montserrat"/>
              </a:rPr>
              <a:t>ÁREA DE COSMÉTICOS E PRODUTOS RELACIONADOS</a:t>
            </a:r>
            <a:endParaRPr dirty="0"/>
          </a:p>
        </p:txBody>
      </p:sp>
      <p:pic>
        <p:nvPicPr>
          <p:cNvPr id="2050" name="Picture 2" descr="Cosméticos Produto Estética e Beleza - PRO ATA CURSOS">
            <a:extLst>
              <a:ext uri="{FF2B5EF4-FFF2-40B4-BE49-F238E27FC236}">
                <a16:creationId xmlns:a16="http://schemas.microsoft.com/office/drawing/2014/main" id="{252D5F80-D99F-33EC-F78C-AE50CFD351D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94040" y="3294678"/>
            <a:ext cx="6695727" cy="442755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PROBLEMA</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a:p>
        </p:txBody>
      </p:sp>
      <p:sp>
        <p:nvSpPr>
          <p:cNvPr id="123" name="Google Shape;123;p12"/>
          <p:cNvSpPr txBox="1"/>
          <p:nvPr/>
        </p:nvSpPr>
        <p:spPr>
          <a:xfrm>
            <a:off x="3450081" y="5053490"/>
            <a:ext cx="891294" cy="590931"/>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a:t>
            </a:r>
            <a:r>
              <a:rPr lang="en-US" sz="3200" dirty="0">
                <a:solidFill>
                  <a:srgbClr val="FFFFFF"/>
                </a:solidFill>
                <a:latin typeface="Dela Gothic One"/>
                <a:ea typeface="Dela Gothic One"/>
                <a:cs typeface="Dela Gothic One"/>
                <a:sym typeface="Dela Gothic One"/>
              </a:rPr>
              <a:t>3</a:t>
            </a:r>
            <a:r>
              <a:rPr lang="en-US" sz="3200" b="0" i="0" u="none" strike="noStrike" cap="none" dirty="0">
                <a:solidFill>
                  <a:srgbClr val="FFFFFF"/>
                </a:solidFill>
                <a:latin typeface="Dela Gothic One"/>
                <a:ea typeface="Dela Gothic One"/>
                <a:cs typeface="Dela Gothic One"/>
                <a:sym typeface="Dela Gothic One"/>
              </a:rPr>
              <a:t>.</a:t>
            </a:r>
            <a:endParaRPr dirty="0"/>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100" b="0" i="0" u="none" strike="noStrike" cap="none" dirty="0">
                <a:solidFill>
                  <a:srgbClr val="FFFFFF"/>
                </a:solidFill>
                <a:latin typeface="Arial"/>
                <a:ea typeface="Arial"/>
                <a:cs typeface="Arial"/>
                <a:sym typeface="Arial"/>
              </a:rPr>
              <a:t>explicação </a:t>
            </a:r>
            <a:endParaRPr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extLst>
      <p:ext uri="{BB962C8B-B14F-4D97-AF65-F5344CB8AC3E}">
        <p14:creationId xmlns:p14="http://schemas.microsoft.com/office/powerpoint/2010/main" val="44460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52"/>
        <p:cNvGrpSpPr/>
        <p:nvPr/>
      </p:nvGrpSpPr>
      <p:grpSpPr>
        <a:xfrm>
          <a:off x="0" y="0"/>
          <a:ext cx="0" cy="0"/>
          <a:chOff x="0" y="0"/>
          <a:chExt cx="0" cy="0"/>
        </a:xfrm>
      </p:grpSpPr>
      <p:sp>
        <p:nvSpPr>
          <p:cNvPr id="153" name="Google Shape;153;p14"/>
          <p:cNvSpPr/>
          <p:nvPr/>
        </p:nvSpPr>
        <p:spPr>
          <a:xfrm>
            <a:off x="0" y="34290"/>
            <a:ext cx="18288000" cy="10424160"/>
          </a:xfrm>
          <a:custGeom>
            <a:avLst/>
            <a:gdLst/>
            <a:ahLst/>
            <a:cxnLst/>
            <a:rect l="l" t="t" r="r" b="b"/>
            <a:pathLst>
              <a:path w="18288000" h="10424160" extrusionOk="0">
                <a:moveTo>
                  <a:pt x="0" y="0"/>
                </a:moveTo>
                <a:lnTo>
                  <a:pt x="18288000" y="0"/>
                </a:lnTo>
                <a:lnTo>
                  <a:pt x="18288000" y="10424160"/>
                </a:lnTo>
                <a:lnTo>
                  <a:pt x="0" y="10424160"/>
                </a:lnTo>
                <a:lnTo>
                  <a:pt x="0" y="0"/>
                </a:lnTo>
                <a:close/>
              </a:path>
            </a:pathLst>
          </a:custGeom>
          <a:blipFill rotWithShape="1">
            <a:blip r:embed="rId3">
              <a:alphaModFix/>
            </a:blip>
            <a:stretch>
              <a:fillRect t="-38539" b="-36893"/>
            </a:stretch>
          </a:blipFill>
          <a:ln>
            <a:noFill/>
          </a:ln>
        </p:spPr>
        <p:txBody>
          <a:bodyPr/>
          <a:lstStyle/>
          <a:p>
            <a:endParaRPr lang="pt-BR"/>
          </a:p>
        </p:txBody>
      </p:sp>
      <p:pic>
        <p:nvPicPr>
          <p:cNvPr id="154" name="Google Shape;154;p14"/>
          <p:cNvPicPr preferRelativeResize="0"/>
          <p:nvPr/>
        </p:nvPicPr>
        <p:blipFill>
          <a:blip r:embed="rId4">
            <a:alphaModFix/>
          </a:blip>
          <a:stretch>
            <a:fillRect/>
          </a:stretch>
        </p:blipFill>
        <p:spPr>
          <a:xfrm>
            <a:off x="10155300" y="917225"/>
            <a:ext cx="6555875" cy="8521356"/>
          </a:xfrm>
          <a:prstGeom prst="rect">
            <a:avLst/>
          </a:prstGeom>
          <a:noFill/>
          <a:ln>
            <a:noFill/>
          </a:ln>
        </p:spPr>
      </p:pic>
      <p:sp>
        <p:nvSpPr>
          <p:cNvPr id="155" name="Google Shape;155;p14"/>
          <p:cNvSpPr/>
          <p:nvPr/>
        </p:nvSpPr>
        <p:spPr>
          <a:xfrm rot="-839890">
            <a:off x="-1719150" y="1597131"/>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57" name="Google Shape;157;p14"/>
          <p:cNvSpPr/>
          <p:nvPr/>
        </p:nvSpPr>
        <p:spPr>
          <a:xfrm>
            <a:off x="14162131" y="64161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58" name="Google Shape;158;p14"/>
          <p:cNvSpPr/>
          <p:nvPr/>
        </p:nvSpPr>
        <p:spPr>
          <a:xfrm>
            <a:off x="-194608" y="8434619"/>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59" name="Google Shape;159;p14"/>
          <p:cNvSpPr/>
          <p:nvPr/>
        </p:nvSpPr>
        <p:spPr>
          <a:xfrm>
            <a:off x="14864540" y="1252814"/>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160" name="Google Shape;160;p14"/>
          <p:cNvSpPr/>
          <p:nvPr/>
        </p:nvSpPr>
        <p:spPr>
          <a:xfrm>
            <a:off x="-1057947" y="560519"/>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161" name="Google Shape;161;p14"/>
          <p:cNvSpPr txBox="1"/>
          <p:nvPr/>
        </p:nvSpPr>
        <p:spPr>
          <a:xfrm>
            <a:off x="1389833" y="1496881"/>
            <a:ext cx="8063058"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PROBLEMA</a:t>
            </a:r>
            <a:endParaRPr dirty="0"/>
          </a:p>
        </p:txBody>
      </p:sp>
      <p:sp>
        <p:nvSpPr>
          <p:cNvPr id="163" name="Google Shape;163;p14"/>
          <p:cNvSpPr txBox="1"/>
          <p:nvPr/>
        </p:nvSpPr>
        <p:spPr>
          <a:xfrm>
            <a:off x="1389830" y="2615703"/>
            <a:ext cx="7188643" cy="110799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400" b="0" i="0" u="none" strike="noStrike" cap="none" dirty="0">
                <a:solidFill>
                  <a:srgbClr val="FFFFFF"/>
                </a:solidFill>
                <a:latin typeface="Montserrat"/>
                <a:ea typeface="Montserrat"/>
                <a:cs typeface="Montserrat"/>
                <a:sym typeface="Montserrat"/>
              </a:rPr>
              <a:t>O problema que nosso projeto visa solucionar no ramo de cosméticos envolve três desafios principais</a:t>
            </a:r>
            <a:r>
              <a:rPr lang="en-US" sz="2100" b="0" i="0" u="none" strike="noStrike" cap="none" dirty="0">
                <a:solidFill>
                  <a:srgbClr val="FFFFFF"/>
                </a:solidFill>
                <a:latin typeface="Montserrat"/>
                <a:ea typeface="Montserrat"/>
                <a:cs typeface="Montserrat"/>
                <a:sym typeface="Montserrat"/>
              </a:rPr>
              <a:t>:</a:t>
            </a:r>
            <a:endParaRPr lang="en-US" dirty="0"/>
          </a:p>
        </p:txBody>
      </p:sp>
      <p:sp>
        <p:nvSpPr>
          <p:cNvPr id="2" name="Google Shape;163;p14">
            <a:extLst>
              <a:ext uri="{FF2B5EF4-FFF2-40B4-BE49-F238E27FC236}">
                <a16:creationId xmlns:a16="http://schemas.microsoft.com/office/drawing/2014/main" id="{65A1ED7F-0DB8-706E-7B76-1EB1A3FE0E31}"/>
              </a:ext>
            </a:extLst>
          </p:cNvPr>
          <p:cNvSpPr txBox="1"/>
          <p:nvPr/>
        </p:nvSpPr>
        <p:spPr>
          <a:xfrm>
            <a:off x="1389828" y="4103878"/>
            <a:ext cx="7104827" cy="904863"/>
          </a:xfrm>
          <a:prstGeom prst="rect">
            <a:avLst/>
          </a:prstGeom>
          <a:solidFill>
            <a:srgbClr val="080808">
              <a:alpha val="20000"/>
            </a:srgbClr>
          </a:solidFill>
          <a:ln>
            <a:noFill/>
          </a:ln>
        </p:spPr>
        <p:txBody>
          <a:bodyPr spcFirstLastPara="1" wrap="square" lIns="0" tIns="0" rIns="0" bIns="0" anchor="t" anchorCtr="0">
            <a:spAutoFit/>
          </a:bodyPr>
          <a:lstStyle/>
          <a:p>
            <a:pPr marL="342900" marR="0" lvl="0" indent="-342900" algn="l" rtl="0">
              <a:lnSpc>
                <a:spcPct val="140000"/>
              </a:lnSpc>
              <a:spcBef>
                <a:spcPts val="0"/>
              </a:spcBef>
              <a:spcAft>
                <a:spcPts val="0"/>
              </a:spcAft>
              <a:buClr>
                <a:schemeClr val="bg1"/>
              </a:buClr>
              <a:buFont typeface="Arial" panose="020B0604020202020204" pitchFamily="34" charset="0"/>
              <a:buChar char="•"/>
            </a:pPr>
            <a:r>
              <a:rPr lang="en-US" sz="2100" b="0" i="0" u="none" strike="noStrike" cap="none" dirty="0">
                <a:solidFill>
                  <a:srgbClr val="FFFFFF"/>
                </a:solidFill>
                <a:latin typeface="Montserrat"/>
                <a:ea typeface="Montserrat"/>
                <a:cs typeface="Montserrat"/>
                <a:sym typeface="Montserrat"/>
              </a:rPr>
              <a:t>1 – Falta de engajamento do cliente ao buscar informações e produtos específicos. </a:t>
            </a:r>
            <a:endParaRPr lang="en-US" dirty="0"/>
          </a:p>
        </p:txBody>
      </p:sp>
      <p:sp>
        <p:nvSpPr>
          <p:cNvPr id="3" name="Google Shape;163;p14">
            <a:extLst>
              <a:ext uri="{FF2B5EF4-FFF2-40B4-BE49-F238E27FC236}">
                <a16:creationId xmlns:a16="http://schemas.microsoft.com/office/drawing/2014/main" id="{B3E89C47-F6F7-9398-3BF1-47B428EFFA25}"/>
              </a:ext>
            </a:extLst>
          </p:cNvPr>
          <p:cNvSpPr txBox="1"/>
          <p:nvPr/>
        </p:nvSpPr>
        <p:spPr>
          <a:xfrm>
            <a:off x="1389829" y="5357741"/>
            <a:ext cx="7104827" cy="1357295"/>
          </a:xfrm>
          <a:prstGeom prst="rect">
            <a:avLst/>
          </a:prstGeom>
          <a:solidFill>
            <a:srgbClr val="080808">
              <a:alpha val="20000"/>
            </a:srgbClr>
          </a:solidFill>
          <a:ln>
            <a:noFill/>
          </a:ln>
        </p:spPr>
        <p:txBody>
          <a:bodyPr spcFirstLastPara="1" wrap="square" lIns="0" tIns="0" rIns="0" bIns="0" anchor="t" anchorCtr="0">
            <a:spAutoFit/>
          </a:bodyPr>
          <a:lstStyle/>
          <a:p>
            <a:pPr marL="342900" marR="0" lvl="0" indent="-342900" algn="l" rtl="0">
              <a:lnSpc>
                <a:spcPct val="140000"/>
              </a:lnSpc>
              <a:spcBef>
                <a:spcPts val="0"/>
              </a:spcBef>
              <a:spcAft>
                <a:spcPts val="0"/>
              </a:spcAft>
              <a:buClr>
                <a:schemeClr val="bg1"/>
              </a:buClr>
              <a:buFont typeface="Arial" panose="020B0604020202020204" pitchFamily="34" charset="0"/>
              <a:buChar char="•"/>
            </a:pPr>
            <a:r>
              <a:rPr lang="en-US" sz="2100" dirty="0">
                <a:solidFill>
                  <a:srgbClr val="FFFFFF"/>
                </a:solidFill>
                <a:latin typeface="Montserrat"/>
                <a:ea typeface="Montserrat"/>
                <a:cs typeface="Montserrat"/>
                <a:sym typeface="Montserrat"/>
              </a:rPr>
              <a:t>2</a:t>
            </a:r>
            <a:r>
              <a:rPr lang="en-US" sz="2100" b="0" i="0" u="none" strike="noStrike" cap="none" dirty="0">
                <a:solidFill>
                  <a:srgbClr val="FFFFFF"/>
                </a:solidFill>
                <a:latin typeface="Montserrat"/>
                <a:ea typeface="Montserrat"/>
                <a:cs typeface="Montserrat"/>
                <a:sym typeface="Montserrat"/>
              </a:rPr>
              <a:t> – </a:t>
            </a:r>
            <a:r>
              <a:rPr lang="pt-BR" sz="2100" b="0" i="0" u="none" strike="noStrike" cap="none" dirty="0">
                <a:solidFill>
                  <a:schemeClr val="bg1"/>
                </a:solidFill>
                <a:latin typeface="Montserrat" panose="00000500000000000000" pitchFamily="2" charset="0"/>
                <a:ea typeface="Montserrat"/>
                <a:cs typeface="Montserrat"/>
                <a:sym typeface="Montserrat"/>
              </a:rPr>
              <a:t>F</a:t>
            </a:r>
            <a:r>
              <a:rPr lang="pt-BR" sz="2100" dirty="0">
                <a:solidFill>
                  <a:schemeClr val="bg1"/>
                </a:solidFill>
                <a:latin typeface="Montserrat" panose="00000500000000000000" pitchFamily="2" charset="0"/>
              </a:rPr>
              <a:t>alta da localização para achar esses produtos. Por fim, enfrentamos a intensa concorrência nas vendas. </a:t>
            </a:r>
            <a:r>
              <a:rPr lang="en-US" sz="2100" b="0" i="0" u="none" strike="noStrike" cap="none" dirty="0">
                <a:solidFill>
                  <a:schemeClr val="bg1"/>
                </a:solidFill>
                <a:latin typeface="Montserrat" panose="00000500000000000000" pitchFamily="2" charset="0"/>
                <a:ea typeface="Montserrat"/>
                <a:cs typeface="Montserrat"/>
                <a:sym typeface="Montserrat"/>
              </a:rPr>
              <a:t>. </a:t>
            </a:r>
            <a:endParaRPr lang="en-US" sz="2100" dirty="0">
              <a:solidFill>
                <a:schemeClr val="bg1"/>
              </a:solidFill>
              <a:latin typeface="Montserrat" panose="00000500000000000000" pitchFamily="2" charset="0"/>
            </a:endParaRPr>
          </a:p>
        </p:txBody>
      </p:sp>
      <p:sp>
        <p:nvSpPr>
          <p:cNvPr id="4" name="Google Shape;163;p14">
            <a:extLst>
              <a:ext uri="{FF2B5EF4-FFF2-40B4-BE49-F238E27FC236}">
                <a16:creationId xmlns:a16="http://schemas.microsoft.com/office/drawing/2014/main" id="{2EC07B54-3F8F-8E66-1E3F-775E8C928F0C}"/>
              </a:ext>
            </a:extLst>
          </p:cNvPr>
          <p:cNvSpPr txBox="1"/>
          <p:nvPr/>
        </p:nvSpPr>
        <p:spPr>
          <a:xfrm>
            <a:off x="1389829" y="6938179"/>
            <a:ext cx="7104827" cy="904863"/>
          </a:xfrm>
          <a:prstGeom prst="rect">
            <a:avLst/>
          </a:prstGeom>
          <a:solidFill>
            <a:srgbClr val="080808">
              <a:alpha val="20000"/>
            </a:srgbClr>
          </a:solidFill>
          <a:ln>
            <a:noFill/>
          </a:ln>
        </p:spPr>
        <p:txBody>
          <a:bodyPr spcFirstLastPara="1" wrap="square" lIns="0" tIns="0" rIns="0" bIns="0" anchor="t" anchorCtr="0">
            <a:spAutoFit/>
          </a:bodyPr>
          <a:lstStyle/>
          <a:p>
            <a:pPr marL="342900" marR="0" lvl="0" indent="-342900" algn="l" rtl="0">
              <a:lnSpc>
                <a:spcPct val="140000"/>
              </a:lnSpc>
              <a:spcBef>
                <a:spcPts val="0"/>
              </a:spcBef>
              <a:spcAft>
                <a:spcPts val="0"/>
              </a:spcAft>
              <a:buClr>
                <a:schemeClr val="bg1"/>
              </a:buClr>
              <a:buFont typeface="Arial" panose="020B0604020202020204" pitchFamily="34" charset="0"/>
              <a:buChar char="•"/>
            </a:pPr>
            <a:r>
              <a:rPr lang="en-US" sz="2100" b="0" i="0" u="none" strike="noStrike" cap="none" dirty="0">
                <a:solidFill>
                  <a:srgbClr val="FFFFFF"/>
                </a:solidFill>
                <a:latin typeface="Montserrat"/>
                <a:ea typeface="Montserrat"/>
                <a:cs typeface="Montserrat"/>
                <a:sym typeface="Montserrat"/>
              </a:rPr>
              <a:t>3 – Intensa concorrência </a:t>
            </a:r>
            <a:r>
              <a:rPr lang="en-US" sz="2100" dirty="0">
                <a:solidFill>
                  <a:srgbClr val="FFFFFF"/>
                </a:solidFill>
                <a:latin typeface="Montserrat"/>
                <a:ea typeface="Montserrat"/>
                <a:cs typeface="Montserrat"/>
                <a:sym typeface="Montserrat"/>
              </a:rPr>
              <a:t>nas vendas, causado pelo setor altamente competitivo.</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SOLUÇÃO</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a:p>
        </p:txBody>
      </p:sp>
      <p:sp>
        <p:nvSpPr>
          <p:cNvPr id="123" name="Google Shape;123;p12"/>
          <p:cNvSpPr txBox="1"/>
          <p:nvPr/>
        </p:nvSpPr>
        <p:spPr>
          <a:xfrm>
            <a:off x="3450081" y="5053490"/>
            <a:ext cx="891294" cy="590931"/>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04.</a:t>
            </a:r>
            <a:endParaRPr dirty="0"/>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100" b="0" i="0" u="none" strike="noStrike" cap="none" dirty="0">
                <a:solidFill>
                  <a:srgbClr val="FFFFFF"/>
                </a:solidFill>
                <a:latin typeface="Arial"/>
                <a:ea typeface="Arial"/>
                <a:cs typeface="Arial"/>
                <a:sym typeface="Arial"/>
              </a:rPr>
              <a:t>alternativa </a:t>
            </a:r>
            <a:endParaRPr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extLst>
      <p:ext uri="{BB962C8B-B14F-4D97-AF65-F5344CB8AC3E}">
        <p14:creationId xmlns:p14="http://schemas.microsoft.com/office/powerpoint/2010/main" val="4199059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C85103"/>
      </a:dk2>
      <a:lt2>
        <a:srgbClr val="888888"/>
      </a:lt2>
      <a:accent1>
        <a:srgbClr val="FFF8F2"/>
      </a:accent1>
      <a:accent2>
        <a:srgbClr val="20124D"/>
      </a:accent2>
      <a:accent3>
        <a:srgbClr val="1C4587"/>
      </a:accent3>
      <a:accent4>
        <a:srgbClr val="1155CC"/>
      </a:accent4>
      <a:accent5>
        <a:srgbClr val="888888"/>
      </a:accent5>
      <a:accent6>
        <a:srgbClr val="C85103"/>
      </a:accent6>
      <a:hlink>
        <a:srgbClr val="1C4587"/>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TotalTime>
  <Words>472</Words>
  <Application>Microsoft Office PowerPoint</Application>
  <PresentationFormat>Personalizar</PresentationFormat>
  <Paragraphs>84</Paragraphs>
  <Slides>16</Slides>
  <Notes>16</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16</vt:i4>
      </vt:variant>
    </vt:vector>
  </HeadingPairs>
  <TitlesOfParts>
    <vt:vector size="21" baseType="lpstr">
      <vt:lpstr>Montserrat</vt:lpstr>
      <vt:lpstr>Dela Gothic One</vt:lpstr>
      <vt:lpstr>Arial</vt:lpstr>
      <vt:lpstr>Calibri</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kauê oliveira</dc:creator>
  <cp:lastModifiedBy>kauê oliveira</cp:lastModifiedBy>
  <cp:revision>53</cp:revision>
  <dcterms:modified xsi:type="dcterms:W3CDTF">2024-05-19T03:02:24Z</dcterms:modified>
</cp:coreProperties>
</file>